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265" r:id="rId2"/>
    <p:sldId id="269" r:id="rId3"/>
    <p:sldId id="324" r:id="rId4"/>
    <p:sldId id="348" r:id="rId5"/>
    <p:sldId id="329" r:id="rId6"/>
    <p:sldId id="349" r:id="rId7"/>
    <p:sldId id="350" r:id="rId8"/>
    <p:sldId id="351" r:id="rId9"/>
    <p:sldId id="352" r:id="rId10"/>
    <p:sldId id="353" r:id="rId11"/>
    <p:sldId id="354" r:id="rId12"/>
    <p:sldId id="355" r:id="rId13"/>
    <p:sldId id="268" r:id="rId14"/>
    <p:sldId id="290" r:id="rId15"/>
    <p:sldId id="325" r:id="rId16"/>
    <p:sldId id="323" r:id="rId17"/>
    <p:sldId id="336" r:id="rId18"/>
    <p:sldId id="337" r:id="rId19"/>
    <p:sldId id="338" r:id="rId20"/>
    <p:sldId id="326" r:id="rId21"/>
    <p:sldId id="339" r:id="rId22"/>
    <p:sldId id="342" r:id="rId23"/>
    <p:sldId id="343" r:id="rId24"/>
    <p:sldId id="344" r:id="rId25"/>
    <p:sldId id="346" r:id="rId26"/>
    <p:sldId id="345" r:id="rId27"/>
    <p:sldId id="347" r:id="rId28"/>
    <p:sldId id="340" r:id="rId29"/>
    <p:sldId id="341" r:id="rId30"/>
    <p:sldId id="296" r:id="rId31"/>
    <p:sldId id="289" r:id="rId3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5E6E8"/>
    <a:srgbClr val="EBF1F9"/>
    <a:srgbClr val="2147C1"/>
    <a:srgbClr val="69BFFF"/>
    <a:srgbClr val="ED9393"/>
    <a:srgbClr val="B28659"/>
    <a:srgbClr val="E5D8C9"/>
    <a:srgbClr val="FDC467"/>
    <a:srgbClr val="05264E"/>
    <a:srgbClr val="3F668F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1" autoAdjust="0"/>
    <p:restoredTop sz="71654" autoAdjust="0"/>
  </p:normalViewPr>
  <p:slideViewPr>
    <p:cSldViewPr snapToGrid="0" showGuides="1">
      <p:cViewPr varScale="1">
        <p:scale>
          <a:sx n="60" d="100"/>
          <a:sy n="60" d="100"/>
        </p:scale>
        <p:origin x="96" y="121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AA65EA-7CC2-4606-9F91-C4DAE2776A80}" type="datetimeFigureOut">
              <a:rPr lang="ko-KR" altLang="en-US" smtClean="0"/>
              <a:t>2024-03-13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E046F8-9B5C-4287-BF3D-9B6B1A8DE3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53212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A76D30-2C26-9F9A-BD87-762F6E2523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FCF0665-7997-AA81-12C1-57ADF31BD3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8B843C1-0B29-A1B2-0D7A-C613B59440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DBF5AC4-CCF3-7730-E42E-D0E2D7B88E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E046F8-9B5C-4287-BF3D-9B6B1A8DE334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9472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B0EAA1-DC62-2937-AF6E-E37E3F7DC3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86D3C06-5261-38D6-C016-18E03AA90AD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D58D1C2-150F-706F-E69C-A77481AE38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E9D5ABE-28CD-29F0-D6CE-B2453050F75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E046F8-9B5C-4287-BF3D-9B6B1A8DE334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27516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8A4BF9-834A-C1F8-341A-20D66A8542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D6C4183-DA70-F2C9-1C5E-D31CF0236F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C6FBB94-44D6-2133-251E-15E3EA21D5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3FF7A29-D633-286A-ABC4-235016809BF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E046F8-9B5C-4287-BF3D-9B6B1A8DE334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3138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EC948B-42DB-F159-FD3A-F917AE2BC0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F1AF167-CAA6-796B-5815-E3DC0E5423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C8344F8-E75C-10E1-5F24-B0382F9EEF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AB32250-E278-CAC6-D26E-1FF751A90BB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E046F8-9B5C-4287-BF3D-9B6B1A8DE334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75680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719C9B-4150-4DAF-CE1F-B876CE9D52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F87AC6D-7DBF-9208-2360-6AD69C5465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A0F4C8D-1919-D43F-1F14-F020440732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1CC421E-A030-A268-E316-CCCDE2F5F67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E046F8-9B5C-4287-BF3D-9B6B1A8DE334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32942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DABEB6-511F-172B-D4C2-B9DA48CE1A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CF02D4D-44AC-B786-C499-CDA7B792DB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4CD1DBF-1FD0-56AE-FBE3-1D3BBE276F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6CB007F-3169-2571-559C-71E9F16F2D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E046F8-9B5C-4287-BF3D-9B6B1A8DE334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66884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BAC564-BE29-7E50-5AD4-DB634387B0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2DB91E1-003B-2451-6A2A-01F764D33D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564B35B-1D25-7B6E-DED4-869764603A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B27E685-B655-9857-64D2-50E9DF9D83F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E046F8-9B5C-4287-BF3D-9B6B1A8DE334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06317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E046F8-9B5C-4287-BF3D-9B6B1A8DE334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37230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D130A9-D705-D58D-CA88-D39DE45EEA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DF7CFD2-20BB-7B45-5C2A-97986F958F4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FC37946-3C84-7BE9-8BB5-AE66433DEE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35982E-E169-8CD8-C0CC-5B47541CA44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E046F8-9B5C-4287-BF3D-9B6B1A8DE334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0136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290FBC-5E7A-1DD1-59FF-22C4C7801A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B337D3E-A64C-11A8-6EAD-8880B66F78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3C857FE-B5E7-690D-CBAC-83CB916B48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35BEADC-CF95-A782-B815-F5E9C2B4322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E046F8-9B5C-4287-BF3D-9B6B1A8DE334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22739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413575-B76F-BA56-A17A-D41DFE496F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25E991B-559C-37B9-A5B7-53ECD3089E2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DEAB954-FB6D-ED80-B611-EA6C19A5E7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B64B82F-D732-000C-092F-ABD25984B2D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E046F8-9B5C-4287-BF3D-9B6B1A8DE334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23050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D98FD6-FD0A-DF0B-AD7F-481353196D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85F5E1A-BDEA-45E9-BB3D-4D8DD0E2DB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BDC69C8-055F-49B2-8954-D382350712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FC5C2E6-0527-7AD2-91A2-CB794D043E7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E046F8-9B5C-4287-BF3D-9B6B1A8DE334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62534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10B6B7-9287-7501-CDA6-8356E75D13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81D7789-CFE6-22C9-EB44-6E3D7665CB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ABCA949-B4EE-25C2-426F-595ACA2945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2024-03-13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D007A88-52D3-3EFF-6853-3025E40E3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966BC29-0782-692B-304F-89DC72FBA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06817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19D579-00AE-5EB2-F99B-B5118D1A8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655C236-4919-F27E-161B-2618B810EF1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450B109-2960-D7CB-5E6F-57AECDDDF3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91F961B-86A3-5132-CCE4-45ED29E160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2024-03-13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F1260B2-A146-9DBC-FB7C-6F60E73FF5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A64D54C-F997-D8B8-74D2-AB628B04D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91636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28DFA3-D2CC-FBAB-2AE8-7A314CADF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8D4F396-6EAC-6880-AA87-59D44962FA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1D042A8-CF81-6626-654A-EE5786EAC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2024-03-13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83A36F7-0E5B-DBD2-EF15-F210CCA68E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CFC8737-238B-D8A9-1420-12802A9D6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02002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684FF23-7ABB-49BB-D119-51FE28A2EBF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7BDEF98-4A52-6662-C087-4190721C53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2659EE8-A640-0457-20DC-92E4B93F74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2024-03-13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7C4BB77-F193-DE60-5953-7CA99061C1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FCD83F9-8415-B2E6-F442-879A4C96B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02873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451A7B-D5FE-E441-1503-91AF076D6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F000A57-4BB1-90D7-9A6F-399D5430C9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43EAFB6-44BA-E6B2-C394-EB915A575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2024-03-13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694A2A9-EF85-F2CE-0E94-15AC95BC5A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7D47C0A-61DE-4EB3-4C1C-FDA466710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34396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8154BB-20A3-CAF0-686B-B87A74325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6FB4176-3627-D703-6C6F-BF6938C7F4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668E5FC-7C90-5052-94EC-78ABBF812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2024-03-13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F6C6064-42CE-B7E9-D268-47E8C8E8A0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55A491B-103B-2BEB-4AFA-C1149FE14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03825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C1A283-EE82-2C1A-3DA4-5131DF8D86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89504A-82A1-8D8D-DB0C-A3F6CE009B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BC1AA47-FE1A-F9B3-105E-E3DE94411C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82B48DB-2625-D595-9982-4E277A9090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2024-03-13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A60D0E9-6408-E72F-5A9E-02D559090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863F2CC-AC0B-8AD8-60B2-0C974AAA9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97998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639A44-D23A-E98F-5492-82E39FEA5C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0ED3B6F-DAB5-38C5-EAB5-332D1F797B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6D0471C-09F6-6FBC-00AE-7D7683D53E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BC3F245-0C6E-5337-99FE-2DB8E13CAA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06413AE-1364-179C-0373-36D252B327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B704AEA-C494-2E03-3B01-73CE7B7FAA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2024-03-13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256CD5B-6725-83FA-35FC-6319E87076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7B4BA56-7D94-13F6-4971-F4E916F89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26251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46BDB7-52D3-4377-FC5B-806634CA3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858B586-6E44-28D3-3558-CEB38859FF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2024-03-13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7A1FB35-9E80-F6A9-5490-14E8FAF50F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5A01088-6933-5538-11A5-6BB49279F1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81625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DCB62EF-0AD7-B44F-3952-279BE7A9EAE0}"/>
              </a:ext>
            </a:extLst>
          </p:cNvPr>
          <p:cNvSpPr txBox="1"/>
          <p:nvPr userDrawn="1"/>
        </p:nvSpPr>
        <p:spPr>
          <a:xfrm>
            <a:off x="9987228" y="6602223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CDCF90F-B5DB-F5D8-C34B-7ADF03BBD8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2024-03-13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C532198-7F79-2181-708B-60F49CF07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837BC27-D98D-F3D8-A991-F365CD5A4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265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DCB62EF-0AD7-B44F-3952-279BE7A9EAE0}"/>
              </a:ext>
            </a:extLst>
          </p:cNvPr>
          <p:cNvSpPr txBox="1"/>
          <p:nvPr userDrawn="1"/>
        </p:nvSpPr>
        <p:spPr>
          <a:xfrm>
            <a:off x="9987228" y="6602223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CDCF90F-B5DB-F5D8-C34B-7ADF03BBD8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2024-03-13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C532198-7F79-2181-708B-60F49CF07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837BC27-D98D-F3D8-A991-F365CD5A4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38536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8C51DE-5A41-F314-C453-F725B45A9E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E9DD596-2CCB-3461-E3EE-D89B9E917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F9492C6-90F1-1929-CD62-B6132DDA3E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4041367-1003-D118-3265-9249393BC7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2024-03-13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1068455-54A1-1FAB-47F3-AEEB17574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02310E8-74A8-D020-ECCC-362B074377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02063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71D6A35-C29A-91D9-7077-51A94C9D5C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3898BF4-8F32-286F-7AF2-A0029B68C7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92434C5-2B47-D752-A204-67601BFAC4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97CD8D-5FF8-45F7-B5D9-86A8A4C3B6A4}" type="datetimeFigureOut">
              <a:rPr lang="ko-KR" altLang="en-US" smtClean="0"/>
              <a:t>2024-03-13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9722951-7931-3231-4230-D2618278F2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34E29E1-F9E7-D4A1-6075-B039DA7566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06838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일렉트릭 블루, 스크린샷, 마조렐 블루, 사각형이(가) 표시된 사진&#10;&#10;자동 생성된 설명">
            <a:extLst>
              <a:ext uri="{FF2B5EF4-FFF2-40B4-BE49-F238E27FC236}">
                <a16:creationId xmlns:a16="http://schemas.microsoft.com/office/drawing/2014/main" id="{7BE6E4B8-7A1C-0C8B-910B-3ADD70DA3EF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screen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EAA2631-352C-65FE-0219-3B4174D002DE}"/>
              </a:ext>
            </a:extLst>
          </p:cNvPr>
          <p:cNvSpPr txBox="1"/>
          <p:nvPr/>
        </p:nvSpPr>
        <p:spPr>
          <a:xfrm>
            <a:off x="2301880" y="2767280"/>
            <a:ext cx="758823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8000" b="1" dirty="0">
                <a:solidFill>
                  <a:schemeClr val="bg1"/>
                </a:solidFill>
              </a:rPr>
              <a:t>신입생 </a:t>
            </a:r>
            <a:r>
              <a:rPr lang="en-US" altLang="ko-KR" sz="8000" b="1" dirty="0">
                <a:solidFill>
                  <a:schemeClr val="bg1"/>
                </a:solidFill>
              </a:rPr>
              <a:t>Java </a:t>
            </a:r>
            <a:r>
              <a:rPr lang="ko-KR" altLang="en-US" sz="8000" b="1" dirty="0">
                <a:solidFill>
                  <a:schemeClr val="bg1"/>
                </a:solidFill>
              </a:rPr>
              <a:t>교육</a:t>
            </a:r>
            <a:endParaRPr lang="en-US" altLang="ko-KR" sz="8000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ED3EC3-3C78-52B6-A885-B7CACDBE48C7}"/>
              </a:ext>
            </a:extLst>
          </p:cNvPr>
          <p:cNvSpPr txBox="1"/>
          <p:nvPr/>
        </p:nvSpPr>
        <p:spPr>
          <a:xfrm>
            <a:off x="4400661" y="5189586"/>
            <a:ext cx="33906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</a:rPr>
              <a:t>교육부장   </a:t>
            </a:r>
            <a:r>
              <a:rPr lang="en-US" altLang="ko-KR" sz="2800" dirty="0">
                <a:solidFill>
                  <a:schemeClr val="bg1"/>
                </a:solidFill>
              </a:rPr>
              <a:t>20 </a:t>
            </a:r>
            <a:r>
              <a:rPr lang="ko-KR" altLang="en-US" sz="2800" dirty="0">
                <a:solidFill>
                  <a:schemeClr val="bg1"/>
                </a:solidFill>
              </a:rPr>
              <a:t>이어진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FE2250-E268-44F1-68C7-59038360A76B}"/>
              </a:ext>
            </a:extLst>
          </p:cNvPr>
          <p:cNvSpPr txBox="1"/>
          <p:nvPr/>
        </p:nvSpPr>
        <p:spPr>
          <a:xfrm>
            <a:off x="4014336" y="2059394"/>
            <a:ext cx="41633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2024</a:t>
            </a:r>
            <a:r>
              <a:rPr lang="ko-KR" altLang="en-US" sz="4000" b="1" dirty="0">
                <a:solidFill>
                  <a:schemeClr val="bg1"/>
                </a:solidFill>
              </a:rPr>
              <a:t>학년도 </a:t>
            </a:r>
            <a:r>
              <a:rPr lang="en-US" altLang="ko-KR" sz="4000" b="1" dirty="0">
                <a:solidFill>
                  <a:schemeClr val="bg1"/>
                </a:solidFill>
              </a:rPr>
              <a:t>1</a:t>
            </a:r>
            <a:r>
              <a:rPr lang="ko-KR" altLang="en-US" sz="4000" b="1" dirty="0">
                <a:solidFill>
                  <a:schemeClr val="bg1"/>
                </a:solidFill>
              </a:rPr>
              <a:t>학기</a:t>
            </a:r>
            <a:endParaRPr lang="en-US" altLang="ko-KR" sz="4000" b="1" dirty="0">
              <a:solidFill>
                <a:schemeClr val="bg1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D4F4FDB-5D76-A9C5-A013-305A5CCD80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1397" y="960527"/>
            <a:ext cx="2949196" cy="937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018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1FB71D-C98C-C6EC-2DDC-50D2E9D0E9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CB3287E6-0661-86D6-88F5-FB72D2353497}"/>
              </a:ext>
            </a:extLst>
          </p:cNvPr>
          <p:cNvSpPr/>
          <p:nvPr/>
        </p:nvSpPr>
        <p:spPr>
          <a:xfrm>
            <a:off x="495300" y="419100"/>
            <a:ext cx="1140995" cy="65572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E9562B-9F16-C6F6-B5BF-0B606D0FD3D0}"/>
              </a:ext>
            </a:extLst>
          </p:cNvPr>
          <p:cNvSpPr txBox="1"/>
          <p:nvPr/>
        </p:nvSpPr>
        <p:spPr>
          <a:xfrm>
            <a:off x="583068" y="508433"/>
            <a:ext cx="96545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b="1" dirty="0">
                <a:solidFill>
                  <a:schemeClr val="bg1"/>
                </a:solidFill>
              </a:rPr>
              <a:t>Part 1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C1E954-3624-544E-F8FA-B5022DD10520}"/>
              </a:ext>
            </a:extLst>
          </p:cNvPr>
          <p:cNvSpPr txBox="1"/>
          <p:nvPr/>
        </p:nvSpPr>
        <p:spPr>
          <a:xfrm>
            <a:off x="1724063" y="536865"/>
            <a:ext cx="395762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switch</a:t>
            </a:r>
            <a:r>
              <a:rPr lang="ko-KR" altLang="en-US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문의 예제</a:t>
            </a:r>
            <a:r>
              <a:rPr lang="en-US" altLang="ko-KR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</a:t>
            </a:r>
            <a:endParaRPr lang="ko-KR" altLang="en-US" sz="3000" b="1" spc="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F118827-BCA7-E23A-F7C8-5BA243B935C6}"/>
              </a:ext>
            </a:extLst>
          </p:cNvPr>
          <p:cNvSpPr/>
          <p:nvPr/>
        </p:nvSpPr>
        <p:spPr>
          <a:xfrm>
            <a:off x="934116" y="1179051"/>
            <a:ext cx="4966534" cy="547842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6070D6F-0D5A-62A5-D9E4-A51438E72598}"/>
              </a:ext>
            </a:extLst>
          </p:cNvPr>
          <p:cNvSpPr/>
          <p:nvPr/>
        </p:nvSpPr>
        <p:spPr>
          <a:xfrm>
            <a:off x="6365077" y="1179051"/>
            <a:ext cx="4966534" cy="547842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 Box 11">
            <a:extLst>
              <a:ext uri="{FF2B5EF4-FFF2-40B4-BE49-F238E27FC236}">
                <a16:creationId xmlns:a16="http://schemas.microsoft.com/office/drawing/2014/main" id="{BF7E32AC-C80D-8956-DB0C-6FDDD3B5C0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17277" y="1716561"/>
            <a:ext cx="4717581" cy="45550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switch (num) {</a:t>
            </a:r>
          </a:p>
          <a:p>
            <a:pPr>
              <a:spcBef>
                <a:spcPct val="50000"/>
              </a:spcBef>
            </a:pP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  </a:t>
            </a:r>
            <a:r>
              <a:rPr lang="en-US" altLang="ko-KR" sz="2000" dirty="0">
                <a:solidFill>
                  <a:srgbClr val="0070C0"/>
                </a:solidFill>
                <a:latin typeface="견명조" pitchFamily="18" charset="-127"/>
                <a:ea typeface="견명조" pitchFamily="18" charset="-127"/>
              </a:rPr>
              <a:t>case 1</a:t>
            </a: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:</a:t>
            </a:r>
          </a:p>
          <a:p>
            <a:pPr>
              <a:spcBef>
                <a:spcPct val="50000"/>
              </a:spcBef>
            </a:pP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    </a:t>
            </a:r>
            <a:r>
              <a:rPr lang="en-US" altLang="ko-KR" sz="2000" dirty="0" err="1">
                <a:latin typeface="견명조" pitchFamily="18" charset="-127"/>
                <a:ea typeface="견명조" pitchFamily="18" charset="-127"/>
              </a:rPr>
              <a:t>System.out.println</a:t>
            </a: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(1);</a:t>
            </a:r>
          </a:p>
          <a:p>
            <a:pPr>
              <a:spcBef>
                <a:spcPct val="50000"/>
              </a:spcBef>
            </a:pP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  </a:t>
            </a:r>
            <a:r>
              <a:rPr lang="en-US" altLang="ko-KR" sz="2000" dirty="0">
                <a:solidFill>
                  <a:srgbClr val="0070C0"/>
                </a:solidFill>
                <a:latin typeface="견명조" pitchFamily="18" charset="-127"/>
                <a:ea typeface="견명조" pitchFamily="18" charset="-127"/>
              </a:rPr>
              <a:t>case 2</a:t>
            </a: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:</a:t>
            </a:r>
          </a:p>
          <a:p>
            <a:pPr>
              <a:spcBef>
                <a:spcPct val="50000"/>
              </a:spcBef>
            </a:pP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    </a:t>
            </a:r>
            <a:r>
              <a:rPr lang="en-US" altLang="ko-KR" sz="2000" dirty="0" err="1">
                <a:latin typeface="견명조" pitchFamily="18" charset="-127"/>
                <a:ea typeface="견명조" pitchFamily="18" charset="-127"/>
              </a:rPr>
              <a:t>System.out.println</a:t>
            </a: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(“yes”);    </a:t>
            </a:r>
          </a:p>
          <a:p>
            <a:pPr>
              <a:spcBef>
                <a:spcPct val="50000"/>
              </a:spcBef>
            </a:pPr>
            <a:r>
              <a:rPr lang="en-US" altLang="ko-KR" sz="20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    break;</a:t>
            </a:r>
          </a:p>
          <a:p>
            <a:pPr>
              <a:spcBef>
                <a:spcPct val="50000"/>
              </a:spcBef>
            </a:pPr>
            <a:r>
              <a:rPr lang="en-US" altLang="ko-KR" sz="2000" dirty="0">
                <a:solidFill>
                  <a:srgbClr val="0070C0"/>
                </a:solidFill>
                <a:latin typeface="견명조" pitchFamily="18" charset="-127"/>
                <a:ea typeface="견명조" pitchFamily="18" charset="-127"/>
              </a:rPr>
              <a:t>default</a:t>
            </a: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:</a:t>
            </a:r>
          </a:p>
          <a:p>
            <a:pPr>
              <a:spcBef>
                <a:spcPct val="50000"/>
              </a:spcBef>
            </a:pP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    </a:t>
            </a:r>
            <a:r>
              <a:rPr lang="en-US" altLang="ko-KR" sz="2000" dirty="0" err="1">
                <a:latin typeface="견명조" pitchFamily="18" charset="-127"/>
                <a:ea typeface="견명조" pitchFamily="18" charset="-127"/>
              </a:rPr>
              <a:t>System.out.println</a:t>
            </a: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(“default”);</a:t>
            </a:r>
          </a:p>
          <a:p>
            <a:pPr>
              <a:spcBef>
                <a:spcPct val="50000"/>
              </a:spcBef>
            </a:pP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    </a:t>
            </a:r>
            <a:r>
              <a:rPr lang="en-US" altLang="ko-KR" sz="20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break;</a:t>
            </a:r>
          </a:p>
          <a:p>
            <a:pPr>
              <a:spcBef>
                <a:spcPct val="50000"/>
              </a:spcBef>
            </a:pP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}</a:t>
            </a:r>
          </a:p>
        </p:txBody>
      </p:sp>
      <p:sp>
        <p:nvSpPr>
          <p:cNvPr id="14" name="Text Box 14">
            <a:extLst>
              <a:ext uri="{FF2B5EF4-FFF2-40B4-BE49-F238E27FC236}">
                <a16:creationId xmlns:a16="http://schemas.microsoft.com/office/drawing/2014/main" id="{96F06DDB-F201-4D0B-6387-94B2332C67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01410" y="1716561"/>
            <a:ext cx="3661784" cy="553998"/>
          </a:xfrm>
          <a:prstGeom prst="rect">
            <a:avLst/>
          </a:prstGeom>
          <a:solidFill>
            <a:srgbClr val="ED9393"/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ko-KR" sz="3000" dirty="0">
                <a:latin typeface="견명조" pitchFamily="18" charset="-127"/>
                <a:ea typeface="견명조" pitchFamily="18" charset="-127"/>
              </a:rPr>
              <a:t>num</a:t>
            </a:r>
            <a:r>
              <a:rPr lang="ko-KR" altLang="en-US" sz="3000" dirty="0">
                <a:latin typeface="견명조" pitchFamily="18" charset="-127"/>
                <a:ea typeface="견명조" pitchFamily="18" charset="-127"/>
              </a:rPr>
              <a:t>이 </a:t>
            </a:r>
            <a:r>
              <a:rPr lang="en-US" altLang="ko-KR" sz="3000" dirty="0">
                <a:latin typeface="견명조" pitchFamily="18" charset="-127"/>
                <a:ea typeface="견명조" pitchFamily="18" charset="-127"/>
              </a:rPr>
              <a:t>2</a:t>
            </a:r>
            <a:r>
              <a:rPr lang="ko-KR" altLang="en-US" sz="3000" dirty="0">
                <a:latin typeface="견명조" pitchFamily="18" charset="-127"/>
                <a:ea typeface="견명조" pitchFamily="18" charset="-127"/>
              </a:rPr>
              <a:t>일 때</a:t>
            </a:r>
            <a:r>
              <a:rPr lang="en-US" altLang="ko-KR" sz="3000" dirty="0">
                <a:latin typeface="견명조" pitchFamily="18" charset="-127"/>
                <a:ea typeface="견명조" pitchFamily="18" charset="-127"/>
              </a:rPr>
              <a:t> </a:t>
            </a:r>
            <a:r>
              <a:rPr lang="ko-KR" altLang="en-US" sz="3000" dirty="0">
                <a:latin typeface="견명조" pitchFamily="18" charset="-127"/>
                <a:ea typeface="견명조" pitchFamily="18" charset="-127"/>
              </a:rPr>
              <a:t>결과</a:t>
            </a:r>
            <a:r>
              <a:rPr lang="en-US" altLang="ko-KR" sz="3000" dirty="0">
                <a:latin typeface="견명조" pitchFamily="18" charset="-127"/>
                <a:ea typeface="견명조" pitchFamily="18" charset="-127"/>
              </a:rPr>
              <a:t>?</a:t>
            </a:r>
          </a:p>
        </p:txBody>
      </p:sp>
      <p:sp>
        <p:nvSpPr>
          <p:cNvPr id="15" name="Text Box 14">
            <a:extLst>
              <a:ext uri="{FF2B5EF4-FFF2-40B4-BE49-F238E27FC236}">
                <a16:creationId xmlns:a16="http://schemas.microsoft.com/office/drawing/2014/main" id="{AF28BD52-9E25-7148-AAE7-E565A9917F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01410" y="2262315"/>
            <a:ext cx="3661784" cy="553998"/>
          </a:xfrm>
          <a:prstGeom prst="rect">
            <a:avLst/>
          </a:prstGeom>
          <a:solidFill>
            <a:srgbClr val="ED9393"/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ko-KR" sz="3000" dirty="0">
                <a:latin typeface="견명조" pitchFamily="18" charset="-127"/>
                <a:ea typeface="견명조" pitchFamily="18" charset="-127"/>
              </a:rPr>
              <a:t>yes </a:t>
            </a:r>
            <a:r>
              <a:rPr lang="ko-KR" altLang="en-US" sz="3000" dirty="0">
                <a:latin typeface="견명조" pitchFamily="18" charset="-127"/>
                <a:ea typeface="견명조" pitchFamily="18" charset="-127"/>
              </a:rPr>
              <a:t>출력</a:t>
            </a:r>
            <a:endParaRPr lang="en-US" altLang="ko-KR" sz="3000" dirty="0">
              <a:latin typeface="견명조" pitchFamily="18" charset="-127"/>
              <a:ea typeface="견명조" pitchFamily="18" charset="-127"/>
            </a:endParaRPr>
          </a:p>
        </p:txBody>
      </p:sp>
      <p:sp>
        <p:nvSpPr>
          <p:cNvPr id="18" name="Text Box 14">
            <a:extLst>
              <a:ext uri="{FF2B5EF4-FFF2-40B4-BE49-F238E27FC236}">
                <a16:creationId xmlns:a16="http://schemas.microsoft.com/office/drawing/2014/main" id="{F0BF7642-F033-B440-EB4E-D018043F4A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01410" y="3495934"/>
            <a:ext cx="3661784" cy="553998"/>
          </a:xfrm>
          <a:prstGeom prst="rect">
            <a:avLst/>
          </a:prstGeom>
          <a:solidFill>
            <a:srgbClr val="ED9393"/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ko-KR" sz="3000" dirty="0">
                <a:latin typeface="견명조" pitchFamily="18" charset="-127"/>
                <a:ea typeface="견명조" pitchFamily="18" charset="-127"/>
              </a:rPr>
              <a:t>num</a:t>
            </a:r>
            <a:r>
              <a:rPr lang="ko-KR" altLang="en-US" sz="3000" dirty="0">
                <a:latin typeface="견명조" pitchFamily="18" charset="-127"/>
                <a:ea typeface="견명조" pitchFamily="18" charset="-127"/>
              </a:rPr>
              <a:t>이 </a:t>
            </a:r>
            <a:r>
              <a:rPr lang="en-US" altLang="ko-KR" sz="3000" dirty="0">
                <a:latin typeface="견명조" pitchFamily="18" charset="-127"/>
                <a:ea typeface="견명조" pitchFamily="18" charset="-127"/>
              </a:rPr>
              <a:t>1</a:t>
            </a:r>
            <a:r>
              <a:rPr lang="ko-KR" altLang="en-US" sz="3000" dirty="0">
                <a:latin typeface="견명조" pitchFamily="18" charset="-127"/>
                <a:ea typeface="견명조" pitchFamily="18" charset="-127"/>
              </a:rPr>
              <a:t>일 때</a:t>
            </a:r>
            <a:r>
              <a:rPr lang="en-US" altLang="ko-KR" sz="3000" dirty="0">
                <a:latin typeface="견명조" pitchFamily="18" charset="-127"/>
                <a:ea typeface="견명조" pitchFamily="18" charset="-127"/>
              </a:rPr>
              <a:t> </a:t>
            </a:r>
            <a:r>
              <a:rPr lang="ko-KR" altLang="en-US" sz="3000" dirty="0">
                <a:latin typeface="견명조" pitchFamily="18" charset="-127"/>
                <a:ea typeface="견명조" pitchFamily="18" charset="-127"/>
              </a:rPr>
              <a:t>결과</a:t>
            </a:r>
            <a:r>
              <a:rPr lang="en-US" altLang="ko-KR" sz="3000" dirty="0">
                <a:latin typeface="견명조" pitchFamily="18" charset="-127"/>
                <a:ea typeface="견명조" pitchFamily="18" charset="-127"/>
              </a:rPr>
              <a:t>?</a:t>
            </a:r>
          </a:p>
        </p:txBody>
      </p:sp>
      <p:sp>
        <p:nvSpPr>
          <p:cNvPr id="19" name="Text Box 14">
            <a:extLst>
              <a:ext uri="{FF2B5EF4-FFF2-40B4-BE49-F238E27FC236}">
                <a16:creationId xmlns:a16="http://schemas.microsoft.com/office/drawing/2014/main" id="{EE75018E-C028-FB85-CD14-CEAF00B330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01410" y="4049932"/>
            <a:ext cx="3661784" cy="1938992"/>
          </a:xfrm>
          <a:prstGeom prst="rect">
            <a:avLst/>
          </a:prstGeom>
          <a:solidFill>
            <a:srgbClr val="ED9393"/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ko-KR" sz="3000" dirty="0">
                <a:latin typeface="견명조" pitchFamily="18" charset="-127"/>
                <a:ea typeface="견명조" pitchFamily="18" charset="-127"/>
              </a:rPr>
              <a:t>1</a:t>
            </a:r>
          </a:p>
          <a:p>
            <a:pPr algn="ctr" eaLnBrk="1" hangingPunct="1">
              <a:spcBef>
                <a:spcPct val="50000"/>
              </a:spcBef>
            </a:pPr>
            <a:r>
              <a:rPr lang="en-US" altLang="ko-KR" sz="3000" dirty="0">
                <a:latin typeface="견명조" pitchFamily="18" charset="-127"/>
                <a:ea typeface="견명조" pitchFamily="18" charset="-127"/>
              </a:rPr>
              <a:t>yes</a:t>
            </a:r>
          </a:p>
          <a:p>
            <a:pPr algn="ctr" eaLnBrk="1" hangingPunct="1">
              <a:spcBef>
                <a:spcPct val="50000"/>
              </a:spcBef>
            </a:pPr>
            <a:r>
              <a:rPr lang="ko-KR" altLang="en-US" sz="3000" dirty="0">
                <a:latin typeface="견명조" pitchFamily="18" charset="-127"/>
                <a:ea typeface="견명조" pitchFamily="18" charset="-127"/>
              </a:rPr>
              <a:t>출력</a:t>
            </a:r>
            <a:endParaRPr lang="en-US" altLang="ko-KR" sz="3000" dirty="0">
              <a:latin typeface="견명조" pitchFamily="18" charset="-127"/>
              <a:ea typeface="견명조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33043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8" grpId="0" animBg="1"/>
      <p:bldP spid="1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8ABEA2-AD09-AB16-9012-50B7AF73F0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 descr="빛, 흑백이(가) 표시된 사진&#10;&#10;중간 신뢰도로 자동 생성된 설명">
            <a:extLst>
              <a:ext uri="{FF2B5EF4-FFF2-40B4-BE49-F238E27FC236}">
                <a16:creationId xmlns:a16="http://schemas.microsoft.com/office/drawing/2014/main" id="{6C74FC81-3C51-0F35-7D11-70977A7F477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19AC98C-9080-0C81-E1F1-FDC8711572E1}"/>
              </a:ext>
            </a:extLst>
          </p:cNvPr>
          <p:cNvSpPr txBox="1"/>
          <p:nvPr/>
        </p:nvSpPr>
        <p:spPr>
          <a:xfrm>
            <a:off x="479503" y="412596"/>
            <a:ext cx="9174306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0" b="1" dirty="0">
                <a:solidFill>
                  <a:schemeClr val="bg1"/>
                </a:solidFill>
              </a:rPr>
              <a:t>실습문제 </a:t>
            </a:r>
            <a:r>
              <a:rPr lang="en-US" altLang="ko-KR" sz="7000" b="1" dirty="0">
                <a:solidFill>
                  <a:schemeClr val="bg1"/>
                </a:solidFill>
              </a:rPr>
              <a:t>- </a:t>
            </a:r>
            <a:r>
              <a:rPr lang="ko-KR" altLang="en-US" sz="7000" b="1" dirty="0">
                <a:solidFill>
                  <a:schemeClr val="bg1"/>
                </a:solidFill>
              </a:rPr>
              <a:t>백준 </a:t>
            </a:r>
            <a:r>
              <a:rPr lang="en-US" altLang="ko-KR" sz="7000" b="1" dirty="0">
                <a:solidFill>
                  <a:schemeClr val="bg1"/>
                </a:solidFill>
              </a:rPr>
              <a:t>9498</a:t>
            </a:r>
            <a:r>
              <a:rPr lang="ko-KR" altLang="en-US" sz="7000" b="1" dirty="0">
                <a:solidFill>
                  <a:schemeClr val="bg1"/>
                </a:solidFill>
              </a:rPr>
              <a:t>번</a:t>
            </a:r>
          </a:p>
        </p:txBody>
      </p:sp>
      <p:sp>
        <p:nvSpPr>
          <p:cNvPr id="6" name="Text Box 49">
            <a:extLst>
              <a:ext uri="{FF2B5EF4-FFF2-40B4-BE49-F238E27FC236}">
                <a16:creationId xmlns:a16="http://schemas.microsoft.com/office/drawing/2014/main" id="{370FB231-C2FB-1991-0E57-C075D40A15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9503" y="4149371"/>
            <a:ext cx="11038729" cy="1246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ko-KR" altLang="en-US" sz="3000" b="1" dirty="0">
                <a:highlight>
                  <a:srgbClr val="FFFF00"/>
                </a:highlight>
                <a:latin typeface="견명조" pitchFamily="18" charset="-127"/>
                <a:ea typeface="견명조" pitchFamily="18" charset="-127"/>
              </a:rPr>
              <a:t>도전과제</a:t>
            </a:r>
            <a:endParaRPr lang="en-US" altLang="ko-KR" sz="3000" b="1" dirty="0">
              <a:highlight>
                <a:srgbClr val="FFFF00"/>
              </a:highlight>
              <a:latin typeface="견명조" pitchFamily="18" charset="-127"/>
              <a:ea typeface="견명조" pitchFamily="18" charset="-127"/>
            </a:endParaRPr>
          </a:p>
          <a:p>
            <a:pPr eaLnBrk="1" hangingPunct="1">
              <a:spcBef>
                <a:spcPct val="50000"/>
              </a:spcBef>
            </a:pPr>
            <a:r>
              <a:rPr lang="en-US" altLang="ko-KR" sz="3000" b="1" dirty="0">
                <a:highlight>
                  <a:srgbClr val="FFFF00"/>
                </a:highlight>
                <a:latin typeface="견명조" pitchFamily="18" charset="-127"/>
                <a:ea typeface="견명조" pitchFamily="18" charset="-127"/>
              </a:rPr>
              <a:t>1. if</a:t>
            </a:r>
            <a:r>
              <a:rPr lang="ko-KR" altLang="en-US" sz="3000" b="1" dirty="0">
                <a:highlight>
                  <a:srgbClr val="FFFF00"/>
                </a:highlight>
                <a:latin typeface="견명조" pitchFamily="18" charset="-127"/>
                <a:ea typeface="견명조" pitchFamily="18" charset="-127"/>
              </a:rPr>
              <a:t>문이 아닌 </a:t>
            </a:r>
            <a:r>
              <a:rPr lang="en-US" altLang="ko-KR" sz="3000" b="1" dirty="0">
                <a:highlight>
                  <a:srgbClr val="FFFF00"/>
                </a:highlight>
                <a:latin typeface="견명조" pitchFamily="18" charset="-127"/>
                <a:ea typeface="견명조" pitchFamily="18" charset="-127"/>
              </a:rPr>
              <a:t>switch</a:t>
            </a:r>
            <a:r>
              <a:rPr lang="ko-KR" altLang="en-US" sz="3000" b="1" dirty="0">
                <a:highlight>
                  <a:srgbClr val="FFFF00"/>
                </a:highlight>
                <a:latin typeface="견명조" pitchFamily="18" charset="-127"/>
                <a:ea typeface="견명조" pitchFamily="18" charset="-127"/>
              </a:rPr>
              <a:t>문으로 문제를 풀어보자</a:t>
            </a:r>
            <a:endParaRPr lang="en-US" altLang="ko-KR" sz="3000" b="1" dirty="0">
              <a:highlight>
                <a:srgbClr val="FFFF00"/>
              </a:highlight>
              <a:latin typeface="견명조" pitchFamily="18" charset="-127"/>
              <a:ea typeface="견명조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6269817-37BE-AB7C-6617-62F2F7E8D2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1937" y="1994743"/>
            <a:ext cx="8547621" cy="193899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3C94A95-E8CA-A65C-9794-FB8688FED6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331" y="1994743"/>
            <a:ext cx="1443606" cy="757535"/>
          </a:xfrm>
          <a:prstGeom prst="rect">
            <a:avLst/>
          </a:prstGeom>
        </p:spPr>
      </p:pic>
      <p:sp>
        <p:nvSpPr>
          <p:cNvPr id="9" name="Text Box 49">
            <a:extLst>
              <a:ext uri="{FF2B5EF4-FFF2-40B4-BE49-F238E27FC236}">
                <a16:creationId xmlns:a16="http://schemas.microsoft.com/office/drawing/2014/main" id="{A912C57A-ACC3-877F-E93F-C38B453094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9503" y="5503685"/>
            <a:ext cx="11038729" cy="1246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ko-KR" altLang="en-US" sz="3000" b="1" dirty="0">
                <a:highlight>
                  <a:srgbClr val="FFFF00"/>
                </a:highlight>
                <a:latin typeface="견명조" pitchFamily="18" charset="-127"/>
                <a:ea typeface="견명조" pitchFamily="18" charset="-127"/>
              </a:rPr>
              <a:t>힌트</a:t>
            </a:r>
            <a:endParaRPr lang="en-US" altLang="ko-KR" sz="3000" b="1" dirty="0">
              <a:highlight>
                <a:srgbClr val="FFFF00"/>
              </a:highlight>
              <a:latin typeface="견명조" pitchFamily="18" charset="-127"/>
              <a:ea typeface="견명조" pitchFamily="18" charset="-127"/>
            </a:endParaRPr>
          </a:p>
          <a:p>
            <a:pPr eaLnBrk="1" hangingPunct="1">
              <a:spcBef>
                <a:spcPct val="50000"/>
              </a:spcBef>
            </a:pPr>
            <a:r>
              <a:rPr lang="en-US" altLang="ko-KR" sz="3000" b="1" dirty="0">
                <a:highlight>
                  <a:srgbClr val="FFFF00"/>
                </a:highlight>
                <a:latin typeface="견명조" pitchFamily="18" charset="-127"/>
                <a:ea typeface="견명조" pitchFamily="18" charset="-127"/>
              </a:rPr>
              <a:t>1. </a:t>
            </a:r>
            <a:r>
              <a:rPr lang="ko-KR" altLang="en-US" sz="3000" b="1" dirty="0">
                <a:highlight>
                  <a:srgbClr val="FFFF00"/>
                </a:highlight>
                <a:latin typeface="견명조" pitchFamily="18" charset="-127"/>
                <a:ea typeface="견명조" pitchFamily="18" charset="-127"/>
              </a:rPr>
              <a:t>나누기 연산</a:t>
            </a:r>
            <a:endParaRPr lang="en-US" altLang="ko-KR" sz="3000" b="1" dirty="0">
              <a:highlight>
                <a:srgbClr val="FFFF00"/>
              </a:highlight>
              <a:latin typeface="견명조" pitchFamily="18" charset="-127"/>
              <a:ea typeface="견명조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92110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715ACD-74B7-3736-0EC4-41C9B3D63C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 descr="빛, 흑백이(가) 표시된 사진&#10;&#10;중간 신뢰도로 자동 생성된 설명">
            <a:extLst>
              <a:ext uri="{FF2B5EF4-FFF2-40B4-BE49-F238E27FC236}">
                <a16:creationId xmlns:a16="http://schemas.microsoft.com/office/drawing/2014/main" id="{2ECFAA4D-34B8-682E-88CE-040E5B5641F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280AAAA-A978-DAAA-DFBC-1B1DEA9F346C}"/>
              </a:ext>
            </a:extLst>
          </p:cNvPr>
          <p:cNvSpPr txBox="1"/>
          <p:nvPr/>
        </p:nvSpPr>
        <p:spPr>
          <a:xfrm>
            <a:off x="479503" y="412596"/>
            <a:ext cx="1980029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0" b="1" dirty="0">
                <a:solidFill>
                  <a:schemeClr val="bg1"/>
                </a:solidFill>
              </a:rPr>
              <a:t>해설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2C16670-1FF1-83A0-CAD3-EDEBCCEE0F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887" y="1734878"/>
            <a:ext cx="5651113" cy="471052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3532BDC-DF43-9E22-7703-6FFFAF91FD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2470" y="204536"/>
            <a:ext cx="3529763" cy="6448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840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스크린샷, 마조렐 블루, 일렉트릭 블루, 코발트 블루이(가) 표시된 사진&#10;&#10;자동 생성된 설명">
            <a:extLst>
              <a:ext uri="{FF2B5EF4-FFF2-40B4-BE49-F238E27FC236}">
                <a16:creationId xmlns:a16="http://schemas.microsoft.com/office/drawing/2014/main" id="{7ADFA4BD-E57A-2B06-8A5F-55D8B282353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screen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CA0DD26-7F5B-D635-D317-0F28102C6EFF}"/>
              </a:ext>
            </a:extLst>
          </p:cNvPr>
          <p:cNvSpPr txBox="1"/>
          <p:nvPr/>
        </p:nvSpPr>
        <p:spPr>
          <a:xfrm>
            <a:off x="9987228" y="6602223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B9F250-F66D-AB0D-E27D-6338806D5D2B}"/>
              </a:ext>
            </a:extLst>
          </p:cNvPr>
          <p:cNvSpPr txBox="1"/>
          <p:nvPr/>
        </p:nvSpPr>
        <p:spPr>
          <a:xfrm>
            <a:off x="5636675" y="1098393"/>
            <a:ext cx="918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</a:rPr>
              <a:t>Part 2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8F1AF2-BD8F-FF7A-350F-9429F4EB3DCC}"/>
              </a:ext>
            </a:extLst>
          </p:cNvPr>
          <p:cNvSpPr txBox="1"/>
          <p:nvPr/>
        </p:nvSpPr>
        <p:spPr>
          <a:xfrm>
            <a:off x="5080336" y="1560058"/>
            <a:ext cx="20313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b="1" dirty="0" err="1">
                <a:solidFill>
                  <a:schemeClr val="bg1"/>
                </a:solidFill>
                <a:latin typeface="+mj-ea"/>
                <a:ea typeface="+mj-ea"/>
              </a:rPr>
              <a:t>반복문</a:t>
            </a:r>
            <a:endParaRPr lang="ko-KR" altLang="en-US" sz="48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74334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D9DF27-2686-9AD9-AC55-21DC7258E6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D40EAE77-26E7-F955-B42B-31D50B1F3442}"/>
              </a:ext>
            </a:extLst>
          </p:cNvPr>
          <p:cNvSpPr/>
          <p:nvPr/>
        </p:nvSpPr>
        <p:spPr>
          <a:xfrm>
            <a:off x="495300" y="419100"/>
            <a:ext cx="1140995" cy="65572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D5DD6BB-CFDC-C5E1-8102-08FE410A34C8}"/>
              </a:ext>
            </a:extLst>
          </p:cNvPr>
          <p:cNvSpPr txBox="1"/>
          <p:nvPr/>
        </p:nvSpPr>
        <p:spPr>
          <a:xfrm>
            <a:off x="583068" y="508433"/>
            <a:ext cx="96545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b="1" dirty="0">
                <a:solidFill>
                  <a:schemeClr val="bg1"/>
                </a:solidFill>
              </a:rPr>
              <a:t>Part 2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A1E8D1-8E9E-E661-DDBB-71C3571E067A}"/>
              </a:ext>
            </a:extLst>
          </p:cNvPr>
          <p:cNvSpPr txBox="1"/>
          <p:nvPr/>
        </p:nvSpPr>
        <p:spPr>
          <a:xfrm>
            <a:off x="1724063" y="536865"/>
            <a:ext cx="182453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spc="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반복문</a:t>
            </a:r>
            <a:r>
              <a:rPr lang="en-US" altLang="ko-KR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?</a:t>
            </a:r>
            <a:endParaRPr lang="ko-KR" altLang="en-US" sz="3000" b="1" spc="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9" name="Text Box 11">
            <a:extLst>
              <a:ext uri="{FF2B5EF4-FFF2-40B4-BE49-F238E27FC236}">
                <a16:creationId xmlns:a16="http://schemas.microsoft.com/office/drawing/2014/main" id="{C4712C3F-80D2-34C0-9D54-D9E814DFC0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87596" y="5957103"/>
            <a:ext cx="6816808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3200" dirty="0">
                <a:latin typeface="견명조" pitchFamily="18" charset="-127"/>
                <a:ea typeface="견명조" pitchFamily="18" charset="-127"/>
              </a:rPr>
              <a:t>문장</a:t>
            </a:r>
            <a:r>
              <a:rPr lang="en-US" altLang="ko-KR" sz="3200" dirty="0">
                <a:latin typeface="견명조" pitchFamily="18" charset="-127"/>
                <a:ea typeface="견명조" pitchFamily="18" charset="-127"/>
              </a:rPr>
              <a:t>(</a:t>
            </a:r>
            <a:r>
              <a:rPr lang="ko-KR" altLang="en-US" sz="3200" dirty="0">
                <a:latin typeface="견명조" pitchFamily="18" charset="-127"/>
                <a:ea typeface="견명조" pitchFamily="18" charset="-127"/>
              </a:rPr>
              <a:t>들</a:t>
            </a:r>
            <a:r>
              <a:rPr lang="en-US" altLang="ko-KR" sz="3200" dirty="0">
                <a:latin typeface="견명조" pitchFamily="18" charset="-127"/>
                <a:ea typeface="견명조" pitchFamily="18" charset="-127"/>
              </a:rPr>
              <a:t>)</a:t>
            </a:r>
            <a:r>
              <a:rPr lang="ko-KR" altLang="en-US" sz="3200" dirty="0">
                <a:latin typeface="견명조" pitchFamily="18" charset="-127"/>
                <a:ea typeface="견명조" pitchFamily="18" charset="-127"/>
              </a:rPr>
              <a:t>을 반복해서 수행할 때 사용</a:t>
            </a:r>
            <a:endParaRPr lang="en-US" altLang="ko-KR" sz="3200" dirty="0">
              <a:latin typeface="견명조" pitchFamily="18" charset="-127"/>
              <a:ea typeface="견명조" pitchFamily="18" charset="-127"/>
            </a:endParaRPr>
          </a:p>
        </p:txBody>
      </p:sp>
      <p:sp>
        <p:nvSpPr>
          <p:cNvPr id="7" name="Text Box 11">
            <a:extLst>
              <a:ext uri="{FF2B5EF4-FFF2-40B4-BE49-F238E27FC236}">
                <a16:creationId xmlns:a16="http://schemas.microsoft.com/office/drawing/2014/main" id="{349127B8-D682-6AE1-7E8F-D3C0973CD8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66048" y="1461665"/>
            <a:ext cx="1058236" cy="8617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50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for</a:t>
            </a:r>
          </a:p>
        </p:txBody>
      </p:sp>
      <p:sp>
        <p:nvSpPr>
          <p:cNvPr id="8" name="Text Box 11">
            <a:extLst>
              <a:ext uri="{FF2B5EF4-FFF2-40B4-BE49-F238E27FC236}">
                <a16:creationId xmlns:a16="http://schemas.microsoft.com/office/drawing/2014/main" id="{AAE20539-18F0-8F15-F631-46ABA793B6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4907" y="4965448"/>
            <a:ext cx="3058312" cy="8617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50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do-while</a:t>
            </a:r>
          </a:p>
        </p:txBody>
      </p:sp>
      <p:sp>
        <p:nvSpPr>
          <p:cNvPr id="10" name="Text Box 11">
            <a:extLst>
              <a:ext uri="{FF2B5EF4-FFF2-40B4-BE49-F238E27FC236}">
                <a16:creationId xmlns:a16="http://schemas.microsoft.com/office/drawing/2014/main" id="{C0FD5A39-0FFE-4DC8-EDE3-066B22A525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61882" y="4534561"/>
            <a:ext cx="2082145" cy="8617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50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while</a:t>
            </a:r>
          </a:p>
        </p:txBody>
      </p:sp>
      <p:pic>
        <p:nvPicPr>
          <p:cNvPr id="11" name="Picture 24">
            <a:extLst>
              <a:ext uri="{FF2B5EF4-FFF2-40B4-BE49-F238E27FC236}">
                <a16:creationId xmlns:a16="http://schemas.microsoft.com/office/drawing/2014/main" id="{DEE7FDF4-E5FD-E708-877C-0E222ED3E8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5731" y="1361352"/>
            <a:ext cx="3576477" cy="15753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2" name="Group 37">
            <a:extLst>
              <a:ext uri="{FF2B5EF4-FFF2-40B4-BE49-F238E27FC236}">
                <a16:creationId xmlns:a16="http://schemas.microsoft.com/office/drawing/2014/main" id="{7472FDE9-6814-C367-34CF-F5DC24EC0038}"/>
              </a:ext>
            </a:extLst>
          </p:cNvPr>
          <p:cNvGrpSpPr>
            <a:grpSpLocks/>
          </p:cNvGrpSpPr>
          <p:nvPr/>
        </p:nvGrpSpPr>
        <p:grpSpPr bwMode="auto">
          <a:xfrm>
            <a:off x="5475365" y="1313801"/>
            <a:ext cx="4780672" cy="1380786"/>
            <a:chOff x="2472" y="2523"/>
            <a:chExt cx="2608" cy="635"/>
          </a:xfrm>
        </p:grpSpPr>
        <p:grpSp>
          <p:nvGrpSpPr>
            <p:cNvPr id="13" name="Group 33">
              <a:extLst>
                <a:ext uri="{FF2B5EF4-FFF2-40B4-BE49-F238E27FC236}">
                  <a16:creationId xmlns:a16="http://schemas.microsoft.com/office/drawing/2014/main" id="{7D864AC3-5ADF-C329-4CB8-2BDED190DB6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61" y="2523"/>
              <a:ext cx="2019" cy="635"/>
              <a:chOff x="2993" y="2478"/>
              <a:chExt cx="2019" cy="635"/>
            </a:xfrm>
          </p:grpSpPr>
          <p:pic>
            <p:nvPicPr>
              <p:cNvPr id="15" name="Picture 26">
                <a:extLst>
                  <a:ext uri="{FF2B5EF4-FFF2-40B4-BE49-F238E27FC236}">
                    <a16:creationId xmlns:a16="http://schemas.microsoft.com/office/drawing/2014/main" id="{7DF16261-738E-4C7E-D674-CF08DC6C800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07" y="2546"/>
                <a:ext cx="1770" cy="4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6" name="Rectangle 28">
                <a:extLst>
                  <a:ext uri="{FF2B5EF4-FFF2-40B4-BE49-F238E27FC236}">
                    <a16:creationId xmlns:a16="http://schemas.microsoft.com/office/drawing/2014/main" id="{4802FCA0-B3B3-D002-244B-8FAC2BE9A7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93" y="2478"/>
                <a:ext cx="2019" cy="635"/>
              </a:xfrm>
              <a:prstGeom prst="rect">
                <a:avLst/>
              </a:prstGeom>
              <a:noFill/>
              <a:ln w="25400" algn="ctr">
                <a:solidFill>
                  <a:srgbClr val="FF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>
                <a:spAutoFit/>
              </a:bodyPr>
              <a:lstStyle>
                <a:lvl1pPr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1pPr>
                <a:lvl2pPr marL="742950" indent="-285750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2pPr>
                <a:lvl3pPr marL="1143000" indent="-228600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3pPr>
                <a:lvl4pPr marL="1600200" indent="-228600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4pPr>
                <a:lvl5pPr marL="2057400" indent="-228600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5pPr>
                <a:lvl6pPr marL="25146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6pPr>
                <a:lvl7pPr marL="29718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7pPr>
                <a:lvl8pPr marL="34290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8pPr>
                <a:lvl9pPr marL="38862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9pPr>
              </a:lstStyle>
              <a:p>
                <a:pPr eaLnBrk="1" hangingPunct="1"/>
                <a:endParaRPr lang="ko-KR" altLang="en-US"/>
              </a:p>
            </p:txBody>
          </p:sp>
        </p:grpSp>
        <p:sp>
          <p:nvSpPr>
            <p:cNvPr id="14" name="Line 34">
              <a:extLst>
                <a:ext uri="{FF2B5EF4-FFF2-40B4-BE49-F238E27FC236}">
                  <a16:creationId xmlns:a16="http://schemas.microsoft.com/office/drawing/2014/main" id="{BEA81273-2F24-A4C9-3274-90468375F76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72" y="2840"/>
              <a:ext cx="771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ko-KR" altLang="en-US"/>
            </a:p>
          </p:txBody>
        </p:sp>
      </p:grpSp>
      <p:grpSp>
        <p:nvGrpSpPr>
          <p:cNvPr id="17" name="Group 38">
            <a:extLst>
              <a:ext uri="{FF2B5EF4-FFF2-40B4-BE49-F238E27FC236}">
                <a16:creationId xmlns:a16="http://schemas.microsoft.com/office/drawing/2014/main" id="{4ADBB849-60BF-690B-3655-503A4EBDE0A5}"/>
              </a:ext>
            </a:extLst>
          </p:cNvPr>
          <p:cNvGrpSpPr>
            <a:grpSpLocks/>
          </p:cNvGrpSpPr>
          <p:nvPr/>
        </p:nvGrpSpPr>
        <p:grpSpPr bwMode="auto">
          <a:xfrm>
            <a:off x="5292208" y="2364765"/>
            <a:ext cx="5018437" cy="2189872"/>
            <a:chOff x="2472" y="2908"/>
            <a:chExt cx="2608" cy="1293"/>
          </a:xfrm>
        </p:grpSpPr>
        <p:grpSp>
          <p:nvGrpSpPr>
            <p:cNvPr id="18" name="Group 32">
              <a:extLst>
                <a:ext uri="{FF2B5EF4-FFF2-40B4-BE49-F238E27FC236}">
                  <a16:creationId xmlns:a16="http://schemas.microsoft.com/office/drawing/2014/main" id="{6DAD0248-DCDE-B0CB-42E2-227F7C4BC16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61" y="3317"/>
              <a:ext cx="2019" cy="884"/>
              <a:chOff x="2993" y="3249"/>
              <a:chExt cx="2019" cy="884"/>
            </a:xfrm>
          </p:grpSpPr>
          <p:pic>
            <p:nvPicPr>
              <p:cNvPr id="20" name="Picture 27">
                <a:extLst>
                  <a:ext uri="{FF2B5EF4-FFF2-40B4-BE49-F238E27FC236}">
                    <a16:creationId xmlns:a16="http://schemas.microsoft.com/office/drawing/2014/main" id="{A10F823A-622B-32B3-7413-62B3352FD89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07" y="3271"/>
                <a:ext cx="1758" cy="8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1" name="Rectangle 29">
                <a:extLst>
                  <a:ext uri="{FF2B5EF4-FFF2-40B4-BE49-F238E27FC236}">
                    <a16:creationId xmlns:a16="http://schemas.microsoft.com/office/drawing/2014/main" id="{C56E9DE3-A35D-1883-B7B8-654840594F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93" y="3249"/>
                <a:ext cx="2019" cy="884"/>
              </a:xfrm>
              <a:prstGeom prst="rect">
                <a:avLst/>
              </a:prstGeom>
              <a:noFill/>
              <a:ln w="25400" algn="ctr">
                <a:solidFill>
                  <a:srgbClr val="FF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>
                <a:spAutoFit/>
              </a:bodyPr>
              <a:lstStyle>
                <a:lvl1pPr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1pPr>
                <a:lvl2pPr marL="742950" indent="-285750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2pPr>
                <a:lvl3pPr marL="1143000" indent="-228600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3pPr>
                <a:lvl4pPr marL="1600200" indent="-228600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4pPr>
                <a:lvl5pPr marL="2057400" indent="-228600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5pPr>
                <a:lvl6pPr marL="25146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6pPr>
                <a:lvl7pPr marL="29718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7pPr>
                <a:lvl8pPr marL="34290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8pPr>
                <a:lvl9pPr marL="38862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9pPr>
              </a:lstStyle>
              <a:p>
                <a:pPr eaLnBrk="1" hangingPunct="1"/>
                <a:endParaRPr lang="ko-KR" altLang="en-US"/>
              </a:p>
            </p:txBody>
          </p:sp>
        </p:grpSp>
        <p:sp>
          <p:nvSpPr>
            <p:cNvPr id="19" name="Line 35">
              <a:extLst>
                <a:ext uri="{FF2B5EF4-FFF2-40B4-BE49-F238E27FC236}">
                  <a16:creationId xmlns:a16="http://schemas.microsoft.com/office/drawing/2014/main" id="{548FBC5E-3CE5-CC05-2D40-B6BB65861DD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72" y="2908"/>
              <a:ext cx="703" cy="635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</p:grpSp>
      <p:grpSp>
        <p:nvGrpSpPr>
          <p:cNvPr id="22" name="Group 39">
            <a:extLst>
              <a:ext uri="{FF2B5EF4-FFF2-40B4-BE49-F238E27FC236}">
                <a16:creationId xmlns:a16="http://schemas.microsoft.com/office/drawing/2014/main" id="{484AE6A6-E33D-91D9-2417-9791E4880D8B}"/>
              </a:ext>
            </a:extLst>
          </p:cNvPr>
          <p:cNvGrpSpPr>
            <a:grpSpLocks/>
          </p:cNvGrpSpPr>
          <p:nvPr/>
        </p:nvGrpSpPr>
        <p:grpSpPr bwMode="auto">
          <a:xfrm>
            <a:off x="1636295" y="2663225"/>
            <a:ext cx="4104607" cy="2224677"/>
            <a:chOff x="589" y="2931"/>
            <a:chExt cx="2019" cy="1270"/>
          </a:xfrm>
        </p:grpSpPr>
        <p:grpSp>
          <p:nvGrpSpPr>
            <p:cNvPr id="23" name="Group 31">
              <a:extLst>
                <a:ext uri="{FF2B5EF4-FFF2-40B4-BE49-F238E27FC236}">
                  <a16:creationId xmlns:a16="http://schemas.microsoft.com/office/drawing/2014/main" id="{9070FA47-7988-ECEF-2BEE-7D8FED2E60B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89" y="3317"/>
              <a:ext cx="2019" cy="884"/>
              <a:chOff x="521" y="3249"/>
              <a:chExt cx="2019" cy="884"/>
            </a:xfrm>
          </p:grpSpPr>
          <p:pic>
            <p:nvPicPr>
              <p:cNvPr id="25" name="Picture 25">
                <a:extLst>
                  <a:ext uri="{FF2B5EF4-FFF2-40B4-BE49-F238E27FC236}">
                    <a16:creationId xmlns:a16="http://schemas.microsoft.com/office/drawing/2014/main" id="{883A3855-46DE-6AC5-32C3-A0D6A2A6662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5" y="3271"/>
                <a:ext cx="1776" cy="8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6" name="Rectangle 30">
                <a:extLst>
                  <a:ext uri="{FF2B5EF4-FFF2-40B4-BE49-F238E27FC236}">
                    <a16:creationId xmlns:a16="http://schemas.microsoft.com/office/drawing/2014/main" id="{713BD56F-0C05-AB31-929D-04E52B20EB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1" y="3249"/>
                <a:ext cx="2019" cy="884"/>
              </a:xfrm>
              <a:prstGeom prst="rect">
                <a:avLst/>
              </a:prstGeom>
              <a:noFill/>
              <a:ln w="25400" algn="ctr">
                <a:solidFill>
                  <a:srgbClr val="FF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>
                <a:spAutoFit/>
              </a:bodyPr>
              <a:lstStyle>
                <a:lvl1pPr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1pPr>
                <a:lvl2pPr marL="742950" indent="-285750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2pPr>
                <a:lvl3pPr marL="1143000" indent="-228600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3pPr>
                <a:lvl4pPr marL="1600200" indent="-228600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4pPr>
                <a:lvl5pPr marL="2057400" indent="-228600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5pPr>
                <a:lvl6pPr marL="25146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6pPr>
                <a:lvl7pPr marL="29718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7pPr>
                <a:lvl8pPr marL="34290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8pPr>
                <a:lvl9pPr marL="38862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9pPr>
              </a:lstStyle>
              <a:p>
                <a:pPr eaLnBrk="1" hangingPunct="1"/>
                <a:endParaRPr lang="ko-KR" altLang="en-US"/>
              </a:p>
            </p:txBody>
          </p:sp>
        </p:grpSp>
        <p:sp>
          <p:nvSpPr>
            <p:cNvPr id="24" name="Line 36">
              <a:extLst>
                <a:ext uri="{FF2B5EF4-FFF2-40B4-BE49-F238E27FC236}">
                  <a16:creationId xmlns:a16="http://schemas.microsoft.com/office/drawing/2014/main" id="{AF53DA83-578F-2FC1-4660-F8C0C565F75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26" y="2931"/>
              <a:ext cx="0" cy="54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514968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D8C89B-C137-8C12-3314-A50B74CBA0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스크린샷, 마조렐 블루, 일렉트릭 블루, 코발트 블루이(가) 표시된 사진&#10;&#10;자동 생성된 설명">
            <a:extLst>
              <a:ext uri="{FF2B5EF4-FFF2-40B4-BE49-F238E27FC236}">
                <a16:creationId xmlns:a16="http://schemas.microsoft.com/office/drawing/2014/main" id="{63D3E1D0-21B5-A20E-2850-37B09D6642A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screen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3FCEDE1-37B1-C7FB-1DEC-42C4D63EA2A2}"/>
              </a:ext>
            </a:extLst>
          </p:cNvPr>
          <p:cNvSpPr txBox="1"/>
          <p:nvPr/>
        </p:nvSpPr>
        <p:spPr>
          <a:xfrm>
            <a:off x="9987228" y="6602223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F7FD3F-FDE2-E9B8-476C-89147F7F51DD}"/>
              </a:ext>
            </a:extLst>
          </p:cNvPr>
          <p:cNvSpPr txBox="1"/>
          <p:nvPr/>
        </p:nvSpPr>
        <p:spPr>
          <a:xfrm>
            <a:off x="5636675" y="1098393"/>
            <a:ext cx="918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</a:rPr>
              <a:t>Part 3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C9964A-DFC0-43A3-16D1-97842BD5D139}"/>
              </a:ext>
            </a:extLst>
          </p:cNvPr>
          <p:cNvSpPr txBox="1"/>
          <p:nvPr/>
        </p:nvSpPr>
        <p:spPr>
          <a:xfrm>
            <a:off x="5327840" y="1560058"/>
            <a:ext cx="15363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/>
                </a:solidFill>
                <a:latin typeface="+mj-ea"/>
                <a:ea typeface="+mj-ea"/>
              </a:rPr>
              <a:t>for</a:t>
            </a:r>
            <a:r>
              <a:rPr lang="ko-KR" altLang="en-US" sz="4800" b="1" dirty="0">
                <a:solidFill>
                  <a:schemeClr val="bg1"/>
                </a:solidFill>
                <a:latin typeface="+mj-ea"/>
                <a:ea typeface="+mj-ea"/>
              </a:rPr>
              <a:t>문</a:t>
            </a:r>
          </a:p>
        </p:txBody>
      </p:sp>
    </p:spTree>
    <p:extLst>
      <p:ext uri="{BB962C8B-B14F-4D97-AF65-F5344CB8AC3E}">
        <p14:creationId xmlns:p14="http://schemas.microsoft.com/office/powerpoint/2010/main" val="3638564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7D0D56-7682-F4DD-108D-B1D96C5BA3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116A68EE-3D4B-CCF5-067F-443BE917DEFA}"/>
              </a:ext>
            </a:extLst>
          </p:cNvPr>
          <p:cNvSpPr/>
          <p:nvPr/>
        </p:nvSpPr>
        <p:spPr>
          <a:xfrm>
            <a:off x="495300" y="419100"/>
            <a:ext cx="1140995" cy="65572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9C22D6-3FA0-7060-1A22-BC40C8D5B625}"/>
              </a:ext>
            </a:extLst>
          </p:cNvPr>
          <p:cNvSpPr txBox="1"/>
          <p:nvPr/>
        </p:nvSpPr>
        <p:spPr>
          <a:xfrm>
            <a:off x="583068" y="508433"/>
            <a:ext cx="96545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b="1" dirty="0">
                <a:solidFill>
                  <a:schemeClr val="bg1"/>
                </a:solidFill>
              </a:rPr>
              <a:t>Part 3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3FA973-C028-8D2E-4F78-D7AB0997A7A0}"/>
              </a:ext>
            </a:extLst>
          </p:cNvPr>
          <p:cNvSpPr txBox="1"/>
          <p:nvPr/>
        </p:nvSpPr>
        <p:spPr>
          <a:xfrm>
            <a:off x="1724063" y="536865"/>
            <a:ext cx="133620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for</a:t>
            </a:r>
            <a:r>
              <a:rPr lang="ko-KR" altLang="en-US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문</a:t>
            </a:r>
          </a:p>
        </p:txBody>
      </p:sp>
      <p:sp>
        <p:nvSpPr>
          <p:cNvPr id="5" name="Text Box 20">
            <a:extLst>
              <a:ext uri="{FF2B5EF4-FFF2-40B4-BE49-F238E27FC236}">
                <a16:creationId xmlns:a16="http://schemas.microsoft.com/office/drawing/2014/main" id="{84A584FB-8CFE-5CCA-749D-DF2B24D346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48525" y="1281113"/>
            <a:ext cx="86042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en-US" altLang="ko-KR" sz="1800" dirty="0">
                <a:latin typeface="견명조" pitchFamily="18" charset="-127"/>
              </a:rPr>
              <a:t>  - </a:t>
            </a:r>
            <a:r>
              <a:rPr lang="ko-KR" altLang="en-US" sz="1800" dirty="0">
                <a:latin typeface="견명조" pitchFamily="18" charset="-127"/>
              </a:rPr>
              <a:t>초기화</a:t>
            </a:r>
            <a:r>
              <a:rPr lang="en-US" altLang="ko-KR" sz="1800" dirty="0">
                <a:latin typeface="견명조" pitchFamily="18" charset="-127"/>
              </a:rPr>
              <a:t>, </a:t>
            </a:r>
            <a:r>
              <a:rPr lang="ko-KR" altLang="en-US" sz="1800" dirty="0">
                <a:latin typeface="견명조" pitchFamily="18" charset="-127"/>
              </a:rPr>
              <a:t>조건식</a:t>
            </a:r>
            <a:r>
              <a:rPr lang="en-US" altLang="ko-KR" sz="1800" dirty="0">
                <a:latin typeface="견명조" pitchFamily="18" charset="-127"/>
              </a:rPr>
              <a:t>, </a:t>
            </a:r>
            <a:r>
              <a:rPr lang="ko-KR" altLang="en-US" sz="1800" dirty="0" err="1">
                <a:latin typeface="견명조" pitchFamily="18" charset="-127"/>
              </a:rPr>
              <a:t>증감식</a:t>
            </a:r>
            <a:r>
              <a:rPr lang="ko-KR" altLang="en-US" sz="1800" dirty="0">
                <a:latin typeface="견명조" pitchFamily="18" charset="-127"/>
              </a:rPr>
              <a:t> 그리고 수행할 </a:t>
            </a:r>
            <a:r>
              <a:rPr lang="ko-KR" altLang="en-US" sz="1800" dirty="0" err="1">
                <a:latin typeface="견명조" pitchFamily="18" charset="-127"/>
              </a:rPr>
              <a:t>블럭</a:t>
            </a:r>
            <a:r>
              <a:rPr lang="en-US" altLang="ko-KR" sz="1800" dirty="0">
                <a:latin typeface="견명조" pitchFamily="18" charset="-127"/>
              </a:rPr>
              <a:t>{} </a:t>
            </a:r>
            <a:r>
              <a:rPr lang="ko-KR" altLang="en-US" sz="1800" dirty="0">
                <a:latin typeface="견명조" pitchFamily="18" charset="-127"/>
              </a:rPr>
              <a:t>또는 문장으로 구성</a:t>
            </a:r>
          </a:p>
        </p:txBody>
      </p:sp>
      <p:pic>
        <p:nvPicPr>
          <p:cNvPr id="7" name="Picture 32">
            <a:extLst>
              <a:ext uri="{FF2B5EF4-FFF2-40B4-BE49-F238E27FC236}">
                <a16:creationId xmlns:a16="http://schemas.microsoft.com/office/drawing/2014/main" id="{88187645-B678-DF5D-2085-16D5DD55B3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0325" y="1719263"/>
            <a:ext cx="7056437" cy="1403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3">
            <a:extLst>
              <a:ext uri="{FF2B5EF4-FFF2-40B4-BE49-F238E27FC236}">
                <a16:creationId xmlns:a16="http://schemas.microsoft.com/office/drawing/2014/main" id="{22A2097B-164D-A330-F37E-990D25A519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5250" y="3232150"/>
            <a:ext cx="7092950" cy="992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38">
            <a:extLst>
              <a:ext uri="{FF2B5EF4-FFF2-40B4-BE49-F238E27FC236}">
                <a16:creationId xmlns:a16="http://schemas.microsoft.com/office/drawing/2014/main" id="{E1CF1CB0-F2CD-A0AC-F511-187CFB70F0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6225" y="4881563"/>
            <a:ext cx="3371850" cy="1095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0" name="Group 92">
            <a:extLst>
              <a:ext uri="{FF2B5EF4-FFF2-40B4-BE49-F238E27FC236}">
                <a16:creationId xmlns:a16="http://schemas.microsoft.com/office/drawing/2014/main" id="{6E4996AB-DC07-970A-59DE-D905135D97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6430508"/>
              </p:ext>
            </p:extLst>
          </p:nvPr>
        </p:nvGraphicFramePr>
        <p:xfrm>
          <a:off x="7488950" y="4305300"/>
          <a:ext cx="1655762" cy="2133600"/>
        </p:xfrm>
        <a:graphic>
          <a:graphicData uri="http://schemas.openxmlformats.org/drawingml/2006/table">
            <a:tbl>
              <a:tblPr/>
              <a:tblGrid>
                <a:gridCol w="828675">
                  <a:extLst>
                    <a:ext uri="{9D8B030D-6E8A-4147-A177-3AD203B41FA5}">
                      <a16:colId xmlns:a16="http://schemas.microsoft.com/office/drawing/2014/main" val="1769791215"/>
                    </a:ext>
                  </a:extLst>
                </a:gridCol>
                <a:gridCol w="827087">
                  <a:extLst>
                    <a:ext uri="{9D8B030D-6E8A-4147-A177-3AD203B41FA5}">
                      <a16:colId xmlns:a16="http://schemas.microsoft.com/office/drawing/2014/main" val="2522745281"/>
                    </a:ext>
                  </a:extLst>
                </a:gridCol>
              </a:tblGrid>
              <a:tr h="190500"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굴림" panose="020B0600000101010101" pitchFamily="50" charset="-127"/>
                        </a:rPr>
                        <a:t>i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AFA40"/>
                    </a:solidFill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굴림" panose="020B0600000101010101" pitchFamily="50" charset="-127"/>
                        </a:rPr>
                        <a:t>sum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AFA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3232374"/>
                  </a:ext>
                </a:extLst>
              </a:tr>
              <a:tr h="188913"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굴림" panose="020B0600000101010101" pitchFamily="50" charset="-127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ea typeface="굴림" panose="020B0600000101010101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0575333"/>
                  </a:ext>
                </a:extLst>
              </a:tr>
              <a:tr h="188913"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굴림" panose="020B0600000101010101" pitchFamily="50" charset="-127"/>
                        </a:rPr>
                        <a:t>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ea typeface="굴림" panose="020B0600000101010101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204728"/>
                  </a:ext>
                </a:extLst>
              </a:tr>
              <a:tr h="192088"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굴림" panose="020B0600000101010101" pitchFamily="50" charset="-127"/>
                        </a:rPr>
                        <a:t>3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ea typeface="굴림" panose="020B0600000101010101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2994775"/>
                  </a:ext>
                </a:extLst>
              </a:tr>
              <a:tr h="188913"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굴림" panose="020B0600000101010101" pitchFamily="50" charset="-127"/>
                        </a:rPr>
                        <a:t>4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ea typeface="굴림" panose="020B0600000101010101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850750"/>
                  </a:ext>
                </a:extLst>
              </a:tr>
              <a:tr h="188913"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굴림" panose="020B0600000101010101" pitchFamily="50" charset="-127"/>
                        </a:rPr>
                        <a:t>...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ea typeface="굴림" panose="020B0600000101010101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0339373"/>
                  </a:ext>
                </a:extLst>
              </a:tr>
              <a:tr h="190500"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굴림" panose="020B0600000101010101" pitchFamily="50" charset="-127"/>
                        </a:rPr>
                        <a:t>10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ea typeface="굴림" panose="020B0600000101010101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725882"/>
                  </a:ext>
                </a:extLst>
              </a:tr>
            </a:tbl>
          </a:graphicData>
        </a:graphic>
      </p:graphicFrame>
      <p:sp>
        <p:nvSpPr>
          <p:cNvPr id="11" name="Text Box 20">
            <a:extLst>
              <a:ext uri="{FF2B5EF4-FFF2-40B4-BE49-F238E27FC236}">
                <a16:creationId xmlns:a16="http://schemas.microsoft.com/office/drawing/2014/main" id="{87C8F3F9-0E14-3097-EDDF-0B13B262C3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9350" y="4340225"/>
            <a:ext cx="86042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42913" indent="-442913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en-US" altLang="ko-KR" sz="1800" dirty="0">
                <a:latin typeface="견명조" pitchFamily="18" charset="-127"/>
              </a:rPr>
              <a:t>  </a:t>
            </a:r>
            <a:r>
              <a:rPr lang="ko-KR" altLang="en-US" sz="1800" dirty="0">
                <a:latin typeface="견명조" pitchFamily="18" charset="-127"/>
              </a:rPr>
              <a:t>예</a:t>
            </a:r>
            <a:r>
              <a:rPr lang="en-US" altLang="ko-KR" sz="1800" dirty="0">
                <a:latin typeface="견명조" pitchFamily="18" charset="-127"/>
              </a:rPr>
              <a:t>) 1</a:t>
            </a:r>
            <a:r>
              <a:rPr lang="ko-KR" altLang="en-US" sz="1800" dirty="0">
                <a:latin typeface="견명조" pitchFamily="18" charset="-127"/>
              </a:rPr>
              <a:t>부터 </a:t>
            </a:r>
            <a:r>
              <a:rPr lang="en-US" altLang="ko-KR" sz="1800" dirty="0">
                <a:latin typeface="견명조" pitchFamily="18" charset="-127"/>
              </a:rPr>
              <a:t>10</a:t>
            </a:r>
            <a:r>
              <a:rPr lang="ko-KR" altLang="en-US" sz="1800" dirty="0">
                <a:latin typeface="견명조" pitchFamily="18" charset="-127"/>
              </a:rPr>
              <a:t>까지의 정수를 더하기</a:t>
            </a:r>
            <a:endParaRPr lang="en-US" altLang="ko-KR" sz="1800" dirty="0">
              <a:latin typeface="견명조" pitchFamily="18" charset="-127"/>
            </a:endParaRPr>
          </a:p>
        </p:txBody>
      </p:sp>
      <p:sp>
        <p:nvSpPr>
          <p:cNvPr id="23" name="Text Box 20">
            <a:extLst>
              <a:ext uri="{FF2B5EF4-FFF2-40B4-BE49-F238E27FC236}">
                <a16:creationId xmlns:a16="http://schemas.microsoft.com/office/drawing/2014/main" id="{88CBAF58-FB60-EF3B-8FA4-7F3C576478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86527" y="4557197"/>
            <a:ext cx="55818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42913" indent="-442913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en-US" altLang="ko-KR" sz="1800" dirty="0">
                <a:solidFill>
                  <a:srgbClr val="FF0000"/>
                </a:solidFill>
                <a:latin typeface="견명조" pitchFamily="18" charset="-127"/>
              </a:rPr>
              <a:t>1</a:t>
            </a:r>
          </a:p>
        </p:txBody>
      </p:sp>
      <p:sp>
        <p:nvSpPr>
          <p:cNvPr id="24" name="Text Box 20">
            <a:extLst>
              <a:ext uri="{FF2B5EF4-FFF2-40B4-BE49-F238E27FC236}">
                <a16:creationId xmlns:a16="http://schemas.microsoft.com/office/drawing/2014/main" id="{8B48E4EE-7AFD-D8DB-A73E-16227E3A63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86527" y="4905653"/>
            <a:ext cx="55818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42913" indent="-442913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en-US" altLang="ko-KR" sz="1800" dirty="0">
                <a:solidFill>
                  <a:srgbClr val="FF0000"/>
                </a:solidFill>
                <a:latin typeface="견명조" pitchFamily="18" charset="-127"/>
              </a:rPr>
              <a:t>3</a:t>
            </a:r>
          </a:p>
        </p:txBody>
      </p:sp>
      <p:sp>
        <p:nvSpPr>
          <p:cNvPr id="25" name="Text Box 20">
            <a:extLst>
              <a:ext uri="{FF2B5EF4-FFF2-40B4-BE49-F238E27FC236}">
                <a16:creationId xmlns:a16="http://schemas.microsoft.com/office/drawing/2014/main" id="{DBEDC231-5D85-A564-A640-DC0BE25C80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86526" y="5187434"/>
            <a:ext cx="55818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42913" indent="-442913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en-US" altLang="ko-KR" sz="1800" dirty="0">
                <a:solidFill>
                  <a:srgbClr val="FF0000"/>
                </a:solidFill>
                <a:latin typeface="견명조" pitchFamily="18" charset="-127"/>
              </a:rPr>
              <a:t>6</a:t>
            </a:r>
          </a:p>
        </p:txBody>
      </p:sp>
      <p:sp>
        <p:nvSpPr>
          <p:cNvPr id="26" name="Text Box 20">
            <a:extLst>
              <a:ext uri="{FF2B5EF4-FFF2-40B4-BE49-F238E27FC236}">
                <a16:creationId xmlns:a16="http://schemas.microsoft.com/office/drawing/2014/main" id="{71E065AC-8F77-45E3-155A-FF7417B626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32876" y="5502658"/>
            <a:ext cx="55818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42913" indent="-442913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en-US" altLang="ko-KR" sz="1800" dirty="0">
                <a:solidFill>
                  <a:srgbClr val="FF0000"/>
                </a:solidFill>
                <a:latin typeface="견명조" pitchFamily="18" charset="-127"/>
              </a:rPr>
              <a:t>10</a:t>
            </a:r>
          </a:p>
        </p:txBody>
      </p:sp>
      <p:sp>
        <p:nvSpPr>
          <p:cNvPr id="27" name="Text Box 20">
            <a:extLst>
              <a:ext uri="{FF2B5EF4-FFF2-40B4-BE49-F238E27FC236}">
                <a16:creationId xmlns:a16="http://schemas.microsoft.com/office/drawing/2014/main" id="{464AFBD9-3F83-9FF0-A8C2-79AEC7F647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32875" y="6078787"/>
            <a:ext cx="55818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42913" indent="-442913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en-US" altLang="ko-KR" sz="1800" dirty="0">
                <a:solidFill>
                  <a:srgbClr val="FF0000"/>
                </a:solidFill>
                <a:latin typeface="견명조" pitchFamily="18" charset="-127"/>
              </a:rPr>
              <a:t>55</a:t>
            </a:r>
          </a:p>
        </p:txBody>
      </p:sp>
    </p:spTree>
    <p:extLst>
      <p:ext uri="{BB962C8B-B14F-4D97-AF65-F5344CB8AC3E}">
        <p14:creationId xmlns:p14="http://schemas.microsoft.com/office/powerpoint/2010/main" val="3295523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1" grpId="0"/>
      <p:bldP spid="11" grpId="1"/>
      <p:bldP spid="23" grpId="0"/>
      <p:bldP spid="23" grpId="1"/>
      <p:bldP spid="24" grpId="0"/>
      <p:bldP spid="24" grpId="1"/>
      <p:bldP spid="25" grpId="0"/>
      <p:bldP spid="25" grpId="1"/>
      <p:bldP spid="26" grpId="0"/>
      <p:bldP spid="26" grpId="1"/>
      <p:bldP spid="27" grpId="0"/>
      <p:bldP spid="27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3DEA79-59D9-5BC0-10B0-77BC238AB7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CE99D438-53D7-0CAE-DC4C-128E193A047B}"/>
              </a:ext>
            </a:extLst>
          </p:cNvPr>
          <p:cNvSpPr/>
          <p:nvPr/>
        </p:nvSpPr>
        <p:spPr>
          <a:xfrm>
            <a:off x="495300" y="419100"/>
            <a:ext cx="1140995" cy="65572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DA05AD-8647-9A59-7E4D-5EAFE66CA368}"/>
              </a:ext>
            </a:extLst>
          </p:cNvPr>
          <p:cNvSpPr txBox="1"/>
          <p:nvPr/>
        </p:nvSpPr>
        <p:spPr>
          <a:xfrm>
            <a:off x="583068" y="508433"/>
            <a:ext cx="96545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b="1" dirty="0">
                <a:solidFill>
                  <a:schemeClr val="bg1"/>
                </a:solidFill>
              </a:rPr>
              <a:t>Part 3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AE83C2E-E5F1-4502-15F8-579C2A3748A5}"/>
              </a:ext>
            </a:extLst>
          </p:cNvPr>
          <p:cNvSpPr txBox="1"/>
          <p:nvPr/>
        </p:nvSpPr>
        <p:spPr>
          <a:xfrm>
            <a:off x="1724063" y="536865"/>
            <a:ext cx="225952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중첩</a:t>
            </a:r>
            <a:r>
              <a:rPr lang="en-US" altLang="ko-KR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for</a:t>
            </a:r>
            <a:r>
              <a:rPr lang="ko-KR" altLang="en-US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문</a:t>
            </a:r>
          </a:p>
        </p:txBody>
      </p:sp>
      <p:sp>
        <p:nvSpPr>
          <p:cNvPr id="6" name="Text Box 20">
            <a:extLst>
              <a:ext uri="{FF2B5EF4-FFF2-40B4-BE49-F238E27FC236}">
                <a16:creationId xmlns:a16="http://schemas.microsoft.com/office/drawing/2014/main" id="{DB99382D-31FD-B913-BCC1-8E8EDD22A3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48525" y="1376530"/>
            <a:ext cx="86042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en-US" altLang="ko-KR" sz="1800" dirty="0">
                <a:latin typeface="견명조" pitchFamily="18" charset="-127"/>
              </a:rPr>
              <a:t>  - for</a:t>
            </a:r>
            <a:r>
              <a:rPr lang="ko-KR" altLang="en-US" sz="1800" dirty="0">
                <a:latin typeface="견명조" pitchFamily="18" charset="-127"/>
              </a:rPr>
              <a:t>문 안에 또 다른 </a:t>
            </a:r>
            <a:r>
              <a:rPr lang="en-US" altLang="ko-KR" sz="1800" dirty="0">
                <a:latin typeface="견명조" pitchFamily="18" charset="-127"/>
              </a:rPr>
              <a:t>for</a:t>
            </a:r>
            <a:r>
              <a:rPr lang="ko-KR" altLang="en-US" sz="1800" dirty="0">
                <a:latin typeface="견명조" pitchFamily="18" charset="-127"/>
              </a:rPr>
              <a:t>문을 포함시킬 수 있다</a:t>
            </a:r>
            <a:r>
              <a:rPr lang="en-US" altLang="ko-KR" sz="1800" dirty="0">
                <a:latin typeface="견명조" pitchFamily="18" charset="-127"/>
              </a:rPr>
              <a:t>.</a:t>
            </a:r>
          </a:p>
        </p:txBody>
      </p:sp>
      <p:sp>
        <p:nvSpPr>
          <p:cNvPr id="16" name="원호 15">
            <a:extLst>
              <a:ext uri="{FF2B5EF4-FFF2-40B4-BE49-F238E27FC236}">
                <a16:creationId xmlns:a16="http://schemas.microsoft.com/office/drawing/2014/main" id="{387EB6EC-274C-A231-57B2-034139E699E7}"/>
              </a:ext>
            </a:extLst>
          </p:cNvPr>
          <p:cNvSpPr/>
          <p:nvPr/>
        </p:nvSpPr>
        <p:spPr>
          <a:xfrm rot="10800000">
            <a:off x="7965711" y="1559886"/>
            <a:ext cx="1464906" cy="4709779"/>
          </a:xfrm>
          <a:prstGeom prst="arc">
            <a:avLst>
              <a:gd name="adj1" fmla="val 16947919"/>
              <a:gd name="adj2" fmla="val 4995687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7" name="Text Box 20">
            <a:extLst>
              <a:ext uri="{FF2B5EF4-FFF2-40B4-BE49-F238E27FC236}">
                <a16:creationId xmlns:a16="http://schemas.microsoft.com/office/drawing/2014/main" id="{D8432C03-5EFA-6561-8019-72B853B885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50770" y="3429000"/>
            <a:ext cx="126932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66700" indent="-26670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en-US" altLang="ko-KR" sz="1800" dirty="0" err="1">
                <a:solidFill>
                  <a:srgbClr val="FF0000"/>
                </a:solidFill>
                <a:latin typeface="견명조" pitchFamily="18" charset="-127"/>
              </a:rPr>
              <a:t>i</a:t>
            </a:r>
            <a:r>
              <a:rPr lang="en-US" altLang="ko-KR" sz="1800" dirty="0">
                <a:solidFill>
                  <a:srgbClr val="FF0000"/>
                </a:solidFill>
                <a:latin typeface="견명조" pitchFamily="18" charset="-127"/>
              </a:rPr>
              <a:t> (0~19)</a:t>
            </a:r>
          </a:p>
        </p:txBody>
      </p:sp>
      <p:sp>
        <p:nvSpPr>
          <p:cNvPr id="18" name="원호 17">
            <a:extLst>
              <a:ext uri="{FF2B5EF4-FFF2-40B4-BE49-F238E27FC236}">
                <a16:creationId xmlns:a16="http://schemas.microsoft.com/office/drawing/2014/main" id="{367DBC35-8348-3D6D-4A23-584C62835DA1}"/>
              </a:ext>
            </a:extLst>
          </p:cNvPr>
          <p:cNvSpPr/>
          <p:nvPr/>
        </p:nvSpPr>
        <p:spPr>
          <a:xfrm rot="16200000">
            <a:off x="8591041" y="591190"/>
            <a:ext cx="1464906" cy="3175521"/>
          </a:xfrm>
          <a:prstGeom prst="arc">
            <a:avLst>
              <a:gd name="adj1" fmla="val 18917482"/>
              <a:gd name="adj2" fmla="val 2627978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9" name="Text Box 20">
            <a:extLst>
              <a:ext uri="{FF2B5EF4-FFF2-40B4-BE49-F238E27FC236}">
                <a16:creationId xmlns:a16="http://schemas.microsoft.com/office/drawing/2014/main" id="{368308FC-4052-EA01-AA6C-CE3BDA0564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83455" y="993457"/>
            <a:ext cx="126932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66700" indent="-26670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en-US" altLang="ko-KR" sz="1800" dirty="0">
                <a:solidFill>
                  <a:srgbClr val="FF0000"/>
                </a:solidFill>
                <a:latin typeface="견명조" pitchFamily="18" charset="-127"/>
              </a:rPr>
              <a:t>j (1~5)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65034B3E-DEBE-5C65-FE7C-314BD8922A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4468" y="2911404"/>
            <a:ext cx="1678307" cy="1381262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29474A60-770C-24CC-9D42-60C405939D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7351" y="2834459"/>
            <a:ext cx="3837876" cy="1535151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C1850FB9-2512-87FB-98D6-117693DE34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87144" y="1646914"/>
            <a:ext cx="1539713" cy="4296295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B8CB02CF-E427-426A-940F-AAFCCFBCAE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9769" y="2014720"/>
            <a:ext cx="2964194" cy="3567224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243B0913-F662-C138-92AD-8C4E982850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38957" y="2901985"/>
            <a:ext cx="3311813" cy="146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91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6" grpId="0" animBg="1"/>
      <p:bldP spid="17" grpId="0"/>
      <p:bldP spid="17" grpId="1"/>
      <p:bldP spid="18" grpId="0" animBg="1"/>
      <p:bldP spid="19" grpId="0"/>
      <p:bldP spid="19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8D1F27-E59F-B869-5248-41B1995618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 descr="빛, 흑백이(가) 표시된 사진&#10;&#10;중간 신뢰도로 자동 생성된 설명">
            <a:extLst>
              <a:ext uri="{FF2B5EF4-FFF2-40B4-BE49-F238E27FC236}">
                <a16:creationId xmlns:a16="http://schemas.microsoft.com/office/drawing/2014/main" id="{E2E9F46A-5875-DAF7-19A0-0D700569E0E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82BA735-460B-AD9D-F2C0-307C56207226}"/>
              </a:ext>
            </a:extLst>
          </p:cNvPr>
          <p:cNvSpPr txBox="1"/>
          <p:nvPr/>
        </p:nvSpPr>
        <p:spPr>
          <a:xfrm>
            <a:off x="479503" y="412596"/>
            <a:ext cx="9174306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0" b="1" dirty="0">
                <a:solidFill>
                  <a:schemeClr val="bg1"/>
                </a:solidFill>
              </a:rPr>
              <a:t>실습문제 </a:t>
            </a:r>
            <a:r>
              <a:rPr lang="en-US" altLang="ko-KR" sz="7000" b="1" dirty="0">
                <a:solidFill>
                  <a:schemeClr val="bg1"/>
                </a:solidFill>
              </a:rPr>
              <a:t>- </a:t>
            </a:r>
            <a:r>
              <a:rPr lang="ko-KR" altLang="en-US" sz="7000" b="1" dirty="0">
                <a:solidFill>
                  <a:schemeClr val="bg1"/>
                </a:solidFill>
              </a:rPr>
              <a:t>백준 </a:t>
            </a:r>
            <a:r>
              <a:rPr lang="en-US" altLang="ko-KR" sz="7000" b="1" dirty="0">
                <a:solidFill>
                  <a:schemeClr val="bg1"/>
                </a:solidFill>
              </a:rPr>
              <a:t>2438</a:t>
            </a:r>
            <a:r>
              <a:rPr lang="ko-KR" altLang="en-US" sz="7000" b="1" dirty="0">
                <a:solidFill>
                  <a:schemeClr val="bg1"/>
                </a:solidFill>
              </a:rPr>
              <a:t>번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8655FA8-4221-C2E3-CA60-88E46E628E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6314" y="1994743"/>
            <a:ext cx="9174306" cy="191298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431A1F5-B2BA-8CF6-42DB-B3E1E1A8D0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423" y="1994743"/>
            <a:ext cx="1511891" cy="803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783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18920E-9835-FEAF-4323-34DAD267FC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 descr="빛, 흑백이(가) 표시된 사진&#10;&#10;중간 신뢰도로 자동 생성된 설명">
            <a:extLst>
              <a:ext uri="{FF2B5EF4-FFF2-40B4-BE49-F238E27FC236}">
                <a16:creationId xmlns:a16="http://schemas.microsoft.com/office/drawing/2014/main" id="{CA5F5B99-24A1-3948-1317-ACC0216DEA5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17A6423-B158-8AE1-DEFA-D3B884C9AE24}"/>
              </a:ext>
            </a:extLst>
          </p:cNvPr>
          <p:cNvSpPr txBox="1"/>
          <p:nvPr/>
        </p:nvSpPr>
        <p:spPr>
          <a:xfrm>
            <a:off x="479503" y="412596"/>
            <a:ext cx="1980029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0" b="1" dirty="0">
                <a:solidFill>
                  <a:schemeClr val="bg1"/>
                </a:solidFill>
              </a:rPr>
              <a:t>해설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3D6A044-C8D6-FE25-C488-ECE4523178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503" y="1582147"/>
            <a:ext cx="4823878" cy="294919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C2A7A1D-5C03-90CE-0C8B-E9C407754F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621" y="2827241"/>
            <a:ext cx="1644379" cy="370791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E33446F-307D-F204-4AD4-B7346DF888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3728" y="997371"/>
            <a:ext cx="4412759" cy="527881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1EA5CB7C-4469-1EC6-0CA1-347FFD23D8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78116" y="3056745"/>
            <a:ext cx="3811008" cy="2081643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2D9E11C4-3BF9-2602-590E-20884E54EAF6}"/>
              </a:ext>
            </a:extLst>
          </p:cNvPr>
          <p:cNvSpPr/>
          <p:nvPr/>
        </p:nvSpPr>
        <p:spPr>
          <a:xfrm>
            <a:off x="7675685" y="2941540"/>
            <a:ext cx="3332284" cy="239539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57649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6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DB9D2B11-1A0A-71AC-476F-0FE7FAC4C718}"/>
              </a:ext>
            </a:extLst>
          </p:cNvPr>
          <p:cNvCxnSpPr/>
          <p:nvPr/>
        </p:nvCxnSpPr>
        <p:spPr>
          <a:xfrm>
            <a:off x="568712" y="390293"/>
            <a:ext cx="6634975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3E95F627-55D1-E011-B02F-83023BB3539B}"/>
              </a:ext>
            </a:extLst>
          </p:cNvPr>
          <p:cNvSpPr txBox="1"/>
          <p:nvPr/>
        </p:nvSpPr>
        <p:spPr>
          <a:xfrm>
            <a:off x="568712" y="613318"/>
            <a:ext cx="28151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교육을 시작하기 앞서</a:t>
            </a:r>
            <a:r>
              <a:rPr lang="en-US" altLang="ko-KR" sz="2000" b="1" dirty="0"/>
              <a:t>…</a:t>
            </a:r>
            <a:endParaRPr lang="ko-KR" altLang="en-US" sz="20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CF543F-9FD1-1267-8C8C-BDBA915270E5}"/>
              </a:ext>
            </a:extLst>
          </p:cNvPr>
          <p:cNvSpPr txBox="1"/>
          <p:nvPr/>
        </p:nvSpPr>
        <p:spPr>
          <a:xfrm>
            <a:off x="568712" y="2252155"/>
            <a:ext cx="48282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1.</a:t>
            </a:r>
            <a:endParaRPr lang="ko-KR" altLang="en-US" sz="3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73FF2D-9766-BDB2-C8F6-75A8D7FDBCAA}"/>
              </a:ext>
            </a:extLst>
          </p:cNvPr>
          <p:cNvSpPr txBox="1"/>
          <p:nvPr/>
        </p:nvSpPr>
        <p:spPr>
          <a:xfrm>
            <a:off x="1185205" y="2252155"/>
            <a:ext cx="648767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컴퓨터프로그래밍 </a:t>
            </a:r>
            <a:r>
              <a:rPr lang="en-US" altLang="ko-KR" sz="30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 </a:t>
            </a:r>
            <a:r>
              <a:rPr lang="ko-KR" altLang="en-US" sz="30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강의 기반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4E43283-2121-4A86-1A61-65FB81456B97}"/>
              </a:ext>
            </a:extLst>
          </p:cNvPr>
          <p:cNvSpPr txBox="1"/>
          <p:nvPr/>
        </p:nvSpPr>
        <p:spPr>
          <a:xfrm>
            <a:off x="568712" y="3387346"/>
            <a:ext cx="48282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2.</a:t>
            </a:r>
            <a:endParaRPr lang="ko-KR" altLang="en-US" sz="3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CB0A293-337D-3A25-5995-1EEFDE05CBA6}"/>
              </a:ext>
            </a:extLst>
          </p:cNvPr>
          <p:cNvSpPr txBox="1"/>
          <p:nvPr/>
        </p:nvSpPr>
        <p:spPr>
          <a:xfrm>
            <a:off x="1185205" y="3387346"/>
            <a:ext cx="588815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이론 설명 </a:t>
            </a:r>
            <a:r>
              <a:rPr lang="en-US" altLang="ko-KR" sz="30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+ </a:t>
            </a:r>
            <a:r>
              <a:rPr lang="ko-KR" altLang="en-US" sz="30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실습 문제 풀이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BFCD578-DE6D-7383-325C-08BF2EC0BF2B}"/>
              </a:ext>
            </a:extLst>
          </p:cNvPr>
          <p:cNvSpPr txBox="1"/>
          <p:nvPr/>
        </p:nvSpPr>
        <p:spPr>
          <a:xfrm>
            <a:off x="568712" y="4522537"/>
            <a:ext cx="48282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3.</a:t>
            </a:r>
            <a:endParaRPr lang="ko-KR" altLang="en-US" sz="3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D1E673-907A-A2DE-A558-ED65B0F00F35}"/>
              </a:ext>
            </a:extLst>
          </p:cNvPr>
          <p:cNvSpPr txBox="1"/>
          <p:nvPr/>
        </p:nvSpPr>
        <p:spPr>
          <a:xfrm>
            <a:off x="1185205" y="4522537"/>
            <a:ext cx="575349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모든 실습 문제는 </a:t>
            </a:r>
            <a:r>
              <a:rPr lang="ko-KR" altLang="en-US" sz="3000" b="1" spc="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백준에서</a:t>
            </a:r>
            <a:endParaRPr lang="ko-KR" altLang="en-US" sz="30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8" name="그래픽 17">
            <a:extLst>
              <a:ext uri="{FF2B5EF4-FFF2-40B4-BE49-F238E27FC236}">
                <a16:creationId xmlns:a16="http://schemas.microsoft.com/office/drawing/2014/main" id="{6F660FB4-6CDE-6CE5-2CE3-31ADFF944D3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00106" y="844152"/>
            <a:ext cx="2684538" cy="499324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CB389C8-B713-7158-6E11-9A67CA6A3CB8}"/>
              </a:ext>
            </a:extLst>
          </p:cNvPr>
          <p:cNvSpPr txBox="1"/>
          <p:nvPr/>
        </p:nvSpPr>
        <p:spPr>
          <a:xfrm>
            <a:off x="568712" y="5560393"/>
            <a:ext cx="48282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4.</a:t>
            </a:r>
            <a:endParaRPr lang="ko-KR" altLang="en-US" sz="3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08AF91-25E8-653D-E0E2-484627778323}"/>
              </a:ext>
            </a:extLst>
          </p:cNvPr>
          <p:cNvSpPr txBox="1"/>
          <p:nvPr/>
        </p:nvSpPr>
        <p:spPr>
          <a:xfrm>
            <a:off x="1185205" y="5560393"/>
            <a:ext cx="545534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교육 중 언제나 질문 가능</a:t>
            </a:r>
          </a:p>
        </p:txBody>
      </p:sp>
    </p:spTree>
    <p:extLst>
      <p:ext uri="{BB962C8B-B14F-4D97-AF65-F5344CB8AC3E}">
        <p14:creationId xmlns:p14="http://schemas.microsoft.com/office/powerpoint/2010/main" val="3161214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9AEE58-4DBD-4756-B05A-ABFDD616B0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스크린샷, 마조렐 블루, 일렉트릭 블루, 코발트 블루이(가) 표시된 사진&#10;&#10;자동 생성된 설명">
            <a:extLst>
              <a:ext uri="{FF2B5EF4-FFF2-40B4-BE49-F238E27FC236}">
                <a16:creationId xmlns:a16="http://schemas.microsoft.com/office/drawing/2014/main" id="{C22687F0-D548-ECFA-C952-5A0F64F3933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screen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C40F991-2324-9512-B375-6AABA411261C}"/>
              </a:ext>
            </a:extLst>
          </p:cNvPr>
          <p:cNvSpPr txBox="1"/>
          <p:nvPr/>
        </p:nvSpPr>
        <p:spPr>
          <a:xfrm>
            <a:off x="9987228" y="6602223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BECD7B-A7F6-2F60-76F2-B9898959D8FC}"/>
              </a:ext>
            </a:extLst>
          </p:cNvPr>
          <p:cNvSpPr txBox="1"/>
          <p:nvPr/>
        </p:nvSpPr>
        <p:spPr>
          <a:xfrm>
            <a:off x="5636675" y="1098393"/>
            <a:ext cx="918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</a:rPr>
              <a:t>Part 4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7D6262-2432-A019-CA0C-6309E0635976}"/>
              </a:ext>
            </a:extLst>
          </p:cNvPr>
          <p:cNvSpPr txBox="1"/>
          <p:nvPr/>
        </p:nvSpPr>
        <p:spPr>
          <a:xfrm>
            <a:off x="4996178" y="1560058"/>
            <a:ext cx="219964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/>
                </a:solidFill>
                <a:latin typeface="+mj-ea"/>
                <a:ea typeface="+mj-ea"/>
              </a:rPr>
              <a:t>while</a:t>
            </a:r>
            <a:r>
              <a:rPr lang="ko-KR" altLang="en-US" sz="4800" b="1" dirty="0">
                <a:solidFill>
                  <a:schemeClr val="bg1"/>
                </a:solidFill>
                <a:latin typeface="+mj-ea"/>
                <a:ea typeface="+mj-ea"/>
              </a:rPr>
              <a:t>문</a:t>
            </a:r>
          </a:p>
        </p:txBody>
      </p:sp>
    </p:spTree>
    <p:extLst>
      <p:ext uri="{BB962C8B-B14F-4D97-AF65-F5344CB8AC3E}">
        <p14:creationId xmlns:p14="http://schemas.microsoft.com/office/powerpoint/2010/main" val="3917576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D5A09A-AB99-23E1-8F5E-7BCC1C8618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3B094D15-CCC8-F751-5888-272145DE4981}"/>
              </a:ext>
            </a:extLst>
          </p:cNvPr>
          <p:cNvSpPr/>
          <p:nvPr/>
        </p:nvSpPr>
        <p:spPr>
          <a:xfrm>
            <a:off x="495300" y="419100"/>
            <a:ext cx="1140995" cy="65572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1BE057-66CB-5053-BF04-C3080550AAD3}"/>
              </a:ext>
            </a:extLst>
          </p:cNvPr>
          <p:cNvSpPr txBox="1"/>
          <p:nvPr/>
        </p:nvSpPr>
        <p:spPr>
          <a:xfrm>
            <a:off x="583068" y="508433"/>
            <a:ext cx="96545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b="1" dirty="0">
                <a:solidFill>
                  <a:schemeClr val="bg1"/>
                </a:solidFill>
              </a:rPr>
              <a:t>Part 4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0E0B96-AF88-21FC-6E37-A11C60EB535E}"/>
              </a:ext>
            </a:extLst>
          </p:cNvPr>
          <p:cNvSpPr txBox="1"/>
          <p:nvPr/>
        </p:nvSpPr>
        <p:spPr>
          <a:xfrm>
            <a:off x="1724063" y="536865"/>
            <a:ext cx="190789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while</a:t>
            </a:r>
            <a:r>
              <a:rPr lang="ko-KR" altLang="en-US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문</a:t>
            </a:r>
          </a:p>
        </p:txBody>
      </p:sp>
      <p:pic>
        <p:nvPicPr>
          <p:cNvPr id="6" name="Picture 48">
            <a:extLst>
              <a:ext uri="{FF2B5EF4-FFF2-40B4-BE49-F238E27FC236}">
                <a16:creationId xmlns:a16="http://schemas.microsoft.com/office/drawing/2014/main" id="{63ADB450-86F4-3AF5-24A2-517DEF6C6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0154" y="1503446"/>
            <a:ext cx="7851691" cy="13257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5" name="Group 62">
            <a:extLst>
              <a:ext uri="{FF2B5EF4-FFF2-40B4-BE49-F238E27FC236}">
                <a16:creationId xmlns:a16="http://schemas.microsoft.com/office/drawing/2014/main" id="{EAB55A89-D115-C440-DA47-52AD4ABCFB5C}"/>
              </a:ext>
            </a:extLst>
          </p:cNvPr>
          <p:cNvGrpSpPr>
            <a:grpSpLocks/>
          </p:cNvGrpSpPr>
          <p:nvPr/>
        </p:nvGrpSpPr>
        <p:grpSpPr bwMode="auto">
          <a:xfrm>
            <a:off x="2367213" y="3368385"/>
            <a:ext cx="3455988" cy="1331913"/>
            <a:chOff x="612" y="3186"/>
            <a:chExt cx="2177" cy="839"/>
          </a:xfrm>
        </p:grpSpPr>
        <p:sp>
          <p:nvSpPr>
            <p:cNvPr id="16" name="Rectangle 53">
              <a:extLst>
                <a:ext uri="{FF2B5EF4-FFF2-40B4-BE49-F238E27FC236}">
                  <a16:creationId xmlns:a16="http://schemas.microsoft.com/office/drawing/2014/main" id="{F9F37F32-4ED9-DAC4-8277-1081D22EAC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" y="3186"/>
              <a:ext cx="2177" cy="839"/>
            </a:xfrm>
            <a:prstGeom prst="rect">
              <a:avLst/>
            </a:prstGeom>
            <a:noFill/>
            <a:ln w="25400" algn="ctr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 kumimoji="1" sz="1400">
                  <a:solidFill>
                    <a:schemeClr val="tx1"/>
                  </a:solidFill>
                  <a:latin typeface="Courier New" panose="02070309020205020404" pitchFamily="49" charset="0"/>
                  <a:ea typeface="견명조" pitchFamily="18" charset="-127"/>
                </a:defRPr>
              </a:lvl1pPr>
              <a:lvl2pPr marL="742950" indent="-285750" eaLnBrk="0" hangingPunct="0">
                <a:defRPr kumimoji="1" sz="1400">
                  <a:solidFill>
                    <a:schemeClr val="tx1"/>
                  </a:solidFill>
                  <a:latin typeface="Courier New" panose="02070309020205020404" pitchFamily="49" charset="0"/>
                  <a:ea typeface="견명조" pitchFamily="18" charset="-127"/>
                </a:defRPr>
              </a:lvl2pPr>
              <a:lvl3pPr marL="1143000" indent="-228600" eaLnBrk="0" hangingPunct="0">
                <a:defRPr kumimoji="1" sz="1400">
                  <a:solidFill>
                    <a:schemeClr val="tx1"/>
                  </a:solidFill>
                  <a:latin typeface="Courier New" panose="02070309020205020404" pitchFamily="49" charset="0"/>
                  <a:ea typeface="견명조" pitchFamily="18" charset="-127"/>
                </a:defRPr>
              </a:lvl3pPr>
              <a:lvl4pPr marL="1600200" indent="-228600" eaLnBrk="0" hangingPunct="0">
                <a:defRPr kumimoji="1" sz="1400">
                  <a:solidFill>
                    <a:schemeClr val="tx1"/>
                  </a:solidFill>
                  <a:latin typeface="Courier New" panose="02070309020205020404" pitchFamily="49" charset="0"/>
                  <a:ea typeface="견명조" pitchFamily="18" charset="-127"/>
                </a:defRPr>
              </a:lvl4pPr>
              <a:lvl5pPr marL="2057400" indent="-228600" eaLnBrk="0" hangingPunct="0">
                <a:defRPr kumimoji="1" sz="1400">
                  <a:solidFill>
                    <a:schemeClr val="tx1"/>
                  </a:solidFill>
                  <a:latin typeface="Courier New" panose="02070309020205020404" pitchFamily="49" charset="0"/>
                  <a:ea typeface="견명조" pitchFamily="18" charset="-127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anose="02070309020205020404" pitchFamily="49" charset="0"/>
                  <a:ea typeface="견명조" pitchFamily="18" charset="-127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anose="02070309020205020404" pitchFamily="49" charset="0"/>
                  <a:ea typeface="견명조" pitchFamily="18" charset="-127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anose="02070309020205020404" pitchFamily="49" charset="0"/>
                  <a:ea typeface="견명조" pitchFamily="18" charset="-127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anose="02070309020205020404" pitchFamily="49" charset="0"/>
                  <a:ea typeface="견명조" pitchFamily="18" charset="-127"/>
                </a:defRPr>
              </a:lvl9pPr>
            </a:lstStyle>
            <a:p>
              <a:pPr eaLnBrk="1" hangingPunct="1"/>
              <a:endParaRPr lang="ko-KR" altLang="en-US"/>
            </a:p>
          </p:txBody>
        </p:sp>
        <p:pic>
          <p:nvPicPr>
            <p:cNvPr id="17" name="Picture 61">
              <a:extLst>
                <a:ext uri="{FF2B5EF4-FFF2-40B4-BE49-F238E27FC236}">
                  <a16:creationId xmlns:a16="http://schemas.microsoft.com/office/drawing/2014/main" id="{37F355F3-9305-1C6F-02DA-9206B747DD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0" y="3262"/>
              <a:ext cx="2019" cy="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8" name="Group 73">
            <a:extLst>
              <a:ext uri="{FF2B5EF4-FFF2-40B4-BE49-F238E27FC236}">
                <a16:creationId xmlns:a16="http://schemas.microsoft.com/office/drawing/2014/main" id="{9CEF3F11-7255-4381-803C-254C71EC3645}"/>
              </a:ext>
            </a:extLst>
          </p:cNvPr>
          <p:cNvGrpSpPr>
            <a:grpSpLocks/>
          </p:cNvGrpSpPr>
          <p:nvPr/>
        </p:nvGrpSpPr>
        <p:grpSpPr bwMode="auto">
          <a:xfrm>
            <a:off x="5607301" y="3368385"/>
            <a:ext cx="4176712" cy="1331913"/>
            <a:chOff x="2653" y="2160"/>
            <a:chExt cx="2631" cy="839"/>
          </a:xfrm>
        </p:grpSpPr>
        <p:sp>
          <p:nvSpPr>
            <p:cNvPr id="19" name="Rectangle 67">
              <a:extLst>
                <a:ext uri="{FF2B5EF4-FFF2-40B4-BE49-F238E27FC236}">
                  <a16:creationId xmlns:a16="http://schemas.microsoft.com/office/drawing/2014/main" id="{280B5345-1119-F717-6EDB-6837613ECD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07" y="2160"/>
              <a:ext cx="2177" cy="839"/>
            </a:xfrm>
            <a:prstGeom prst="rect">
              <a:avLst/>
            </a:prstGeom>
            <a:noFill/>
            <a:ln w="25400" algn="ctr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 kumimoji="1" sz="1400">
                  <a:solidFill>
                    <a:schemeClr val="tx1"/>
                  </a:solidFill>
                  <a:latin typeface="Courier New" panose="02070309020205020404" pitchFamily="49" charset="0"/>
                  <a:ea typeface="견명조" pitchFamily="18" charset="-127"/>
                </a:defRPr>
              </a:lvl1pPr>
              <a:lvl2pPr marL="742950" indent="-285750" eaLnBrk="0" hangingPunct="0">
                <a:defRPr kumimoji="1" sz="1400">
                  <a:solidFill>
                    <a:schemeClr val="tx1"/>
                  </a:solidFill>
                  <a:latin typeface="Courier New" panose="02070309020205020404" pitchFamily="49" charset="0"/>
                  <a:ea typeface="견명조" pitchFamily="18" charset="-127"/>
                </a:defRPr>
              </a:lvl2pPr>
              <a:lvl3pPr marL="1143000" indent="-228600" eaLnBrk="0" hangingPunct="0">
                <a:defRPr kumimoji="1" sz="1400">
                  <a:solidFill>
                    <a:schemeClr val="tx1"/>
                  </a:solidFill>
                  <a:latin typeface="Courier New" panose="02070309020205020404" pitchFamily="49" charset="0"/>
                  <a:ea typeface="견명조" pitchFamily="18" charset="-127"/>
                </a:defRPr>
              </a:lvl3pPr>
              <a:lvl4pPr marL="1600200" indent="-228600" eaLnBrk="0" hangingPunct="0">
                <a:defRPr kumimoji="1" sz="1400">
                  <a:solidFill>
                    <a:schemeClr val="tx1"/>
                  </a:solidFill>
                  <a:latin typeface="Courier New" panose="02070309020205020404" pitchFamily="49" charset="0"/>
                  <a:ea typeface="견명조" pitchFamily="18" charset="-127"/>
                </a:defRPr>
              </a:lvl4pPr>
              <a:lvl5pPr marL="2057400" indent="-228600" eaLnBrk="0" hangingPunct="0">
                <a:defRPr kumimoji="1" sz="1400">
                  <a:solidFill>
                    <a:schemeClr val="tx1"/>
                  </a:solidFill>
                  <a:latin typeface="Courier New" panose="02070309020205020404" pitchFamily="49" charset="0"/>
                  <a:ea typeface="견명조" pitchFamily="18" charset="-127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anose="02070309020205020404" pitchFamily="49" charset="0"/>
                  <a:ea typeface="견명조" pitchFamily="18" charset="-127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anose="02070309020205020404" pitchFamily="49" charset="0"/>
                  <a:ea typeface="견명조" pitchFamily="18" charset="-127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anose="02070309020205020404" pitchFamily="49" charset="0"/>
                  <a:ea typeface="견명조" pitchFamily="18" charset="-127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anose="02070309020205020404" pitchFamily="49" charset="0"/>
                  <a:ea typeface="견명조" pitchFamily="18" charset="-127"/>
                </a:defRPr>
              </a:lvl9pPr>
            </a:lstStyle>
            <a:p>
              <a:pPr eaLnBrk="1" hangingPunct="1"/>
              <a:endParaRPr lang="ko-KR" altLang="en-US"/>
            </a:p>
          </p:txBody>
        </p:sp>
        <p:pic>
          <p:nvPicPr>
            <p:cNvPr id="20" name="Picture 72">
              <a:extLst>
                <a:ext uri="{FF2B5EF4-FFF2-40B4-BE49-F238E27FC236}">
                  <a16:creationId xmlns:a16="http://schemas.microsoft.com/office/drawing/2014/main" id="{83D2A2DC-3CEF-7899-F795-758D00D2DA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29" y="2296"/>
              <a:ext cx="2136" cy="5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" name="Line 70">
              <a:extLst>
                <a:ext uri="{FF2B5EF4-FFF2-40B4-BE49-F238E27FC236}">
                  <a16:creationId xmlns:a16="http://schemas.microsoft.com/office/drawing/2014/main" id="{801E831C-4196-CC78-E85C-E60F44D5942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653" y="2591"/>
              <a:ext cx="613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triangle" w="lg" len="lg"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695359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675580-0CEE-B556-224D-122A249E9E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스크린샷, 마조렐 블루, 일렉트릭 블루, 코발트 블루이(가) 표시된 사진&#10;&#10;자동 생성된 설명">
            <a:extLst>
              <a:ext uri="{FF2B5EF4-FFF2-40B4-BE49-F238E27FC236}">
                <a16:creationId xmlns:a16="http://schemas.microsoft.com/office/drawing/2014/main" id="{BEF1F9A2-B676-7723-0211-BAFDBE7474A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screen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FF169DF-9325-4500-D565-A691ADAFB0AC}"/>
              </a:ext>
            </a:extLst>
          </p:cNvPr>
          <p:cNvSpPr txBox="1"/>
          <p:nvPr/>
        </p:nvSpPr>
        <p:spPr>
          <a:xfrm>
            <a:off x="9987228" y="6602223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7AAEE7-663D-AF59-2D04-5768C76DF3BF}"/>
              </a:ext>
            </a:extLst>
          </p:cNvPr>
          <p:cNvSpPr txBox="1"/>
          <p:nvPr/>
        </p:nvSpPr>
        <p:spPr>
          <a:xfrm>
            <a:off x="5636675" y="1098393"/>
            <a:ext cx="918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</a:rPr>
              <a:t>Part 5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13E2DC-83BD-D650-ACE0-07CB3C672A26}"/>
              </a:ext>
            </a:extLst>
          </p:cNvPr>
          <p:cNvSpPr txBox="1"/>
          <p:nvPr/>
        </p:nvSpPr>
        <p:spPr>
          <a:xfrm>
            <a:off x="4571382" y="1560058"/>
            <a:ext cx="304923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/>
                </a:solidFill>
                <a:latin typeface="+mj-ea"/>
                <a:ea typeface="+mj-ea"/>
              </a:rPr>
              <a:t>do-while</a:t>
            </a:r>
            <a:r>
              <a:rPr lang="ko-KR" altLang="en-US" sz="4800" b="1" dirty="0">
                <a:solidFill>
                  <a:schemeClr val="bg1"/>
                </a:solidFill>
                <a:latin typeface="+mj-ea"/>
                <a:ea typeface="+mj-ea"/>
              </a:rPr>
              <a:t>문</a:t>
            </a:r>
          </a:p>
        </p:txBody>
      </p:sp>
    </p:spTree>
    <p:extLst>
      <p:ext uri="{BB962C8B-B14F-4D97-AF65-F5344CB8AC3E}">
        <p14:creationId xmlns:p14="http://schemas.microsoft.com/office/powerpoint/2010/main" val="549928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224428-FA7E-83D4-16EA-4D64732F1E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FA2A8FE3-7A63-157D-971D-A9BFACD9FCCC}"/>
              </a:ext>
            </a:extLst>
          </p:cNvPr>
          <p:cNvSpPr/>
          <p:nvPr/>
        </p:nvSpPr>
        <p:spPr>
          <a:xfrm>
            <a:off x="495300" y="419100"/>
            <a:ext cx="1140995" cy="65572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CEE288-2BD0-0A48-340C-F52A3CAB12B6}"/>
              </a:ext>
            </a:extLst>
          </p:cNvPr>
          <p:cNvSpPr txBox="1"/>
          <p:nvPr/>
        </p:nvSpPr>
        <p:spPr>
          <a:xfrm>
            <a:off x="583068" y="508433"/>
            <a:ext cx="96545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b="1" dirty="0">
                <a:solidFill>
                  <a:schemeClr val="bg1"/>
                </a:solidFill>
              </a:rPr>
              <a:t>Part 5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3C96EE-EDB6-53AF-CD2D-4E84717316A8}"/>
              </a:ext>
            </a:extLst>
          </p:cNvPr>
          <p:cNvSpPr txBox="1"/>
          <p:nvPr/>
        </p:nvSpPr>
        <p:spPr>
          <a:xfrm>
            <a:off x="1724063" y="536865"/>
            <a:ext cx="266932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do-while</a:t>
            </a:r>
            <a:r>
              <a:rPr lang="ko-KR" altLang="en-US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문</a:t>
            </a:r>
          </a:p>
        </p:txBody>
      </p:sp>
      <p:sp>
        <p:nvSpPr>
          <p:cNvPr id="5" name="Text Box 20">
            <a:extLst>
              <a:ext uri="{FF2B5EF4-FFF2-40B4-BE49-F238E27FC236}">
                <a16:creationId xmlns:a16="http://schemas.microsoft.com/office/drawing/2014/main" id="{91BA5232-C593-07AE-FAE0-3B40D1778F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24063" y="1838325"/>
            <a:ext cx="86042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en-US" altLang="ko-KR" sz="1800">
                <a:latin typeface="견명조" pitchFamily="18" charset="-127"/>
              </a:rPr>
              <a:t>  - </a:t>
            </a:r>
            <a:r>
              <a:rPr lang="ko-KR" altLang="en-US" sz="1800">
                <a:latin typeface="견명조" pitchFamily="18" charset="-127"/>
              </a:rPr>
              <a:t>블럭</a:t>
            </a:r>
            <a:r>
              <a:rPr lang="en-US" altLang="ko-KR" sz="1800">
                <a:latin typeface="견명조" pitchFamily="18" charset="-127"/>
              </a:rPr>
              <a:t>{}</a:t>
            </a:r>
            <a:r>
              <a:rPr lang="ko-KR" altLang="en-US" sz="1800">
                <a:latin typeface="견명조" pitchFamily="18" charset="-127"/>
              </a:rPr>
              <a:t>이 최소한 </a:t>
            </a:r>
            <a:r>
              <a:rPr lang="en-US" altLang="ko-KR" sz="1800">
                <a:latin typeface="견명조" pitchFamily="18" charset="-127"/>
              </a:rPr>
              <a:t>1</a:t>
            </a:r>
            <a:r>
              <a:rPr lang="ko-KR" altLang="en-US" sz="1800">
                <a:latin typeface="견명조" pitchFamily="18" charset="-127"/>
              </a:rPr>
              <a:t>번 이상 수행될 것을 보장한다</a:t>
            </a:r>
            <a:r>
              <a:rPr lang="en-US" altLang="ko-KR" sz="1800">
                <a:latin typeface="견명조" pitchFamily="18" charset="-127"/>
              </a:rPr>
              <a:t>.</a:t>
            </a:r>
          </a:p>
        </p:txBody>
      </p:sp>
      <p:sp>
        <p:nvSpPr>
          <p:cNvPr id="7" name="Text Box 20">
            <a:extLst>
              <a:ext uri="{FF2B5EF4-FFF2-40B4-BE49-F238E27FC236}">
                <a16:creationId xmlns:a16="http://schemas.microsoft.com/office/drawing/2014/main" id="{280AD298-B82C-69E1-5505-C96E47E815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24063" y="1412875"/>
            <a:ext cx="86042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en-US" altLang="ko-KR" sz="1800" dirty="0">
                <a:latin typeface="견명조" pitchFamily="18" charset="-127"/>
              </a:rPr>
              <a:t>  - while</a:t>
            </a:r>
            <a:r>
              <a:rPr lang="ko-KR" altLang="en-US" sz="1800" dirty="0">
                <a:latin typeface="견명조" pitchFamily="18" charset="-127"/>
              </a:rPr>
              <a:t>문의 변형</a:t>
            </a:r>
            <a:r>
              <a:rPr lang="en-US" altLang="ko-KR" sz="1800" dirty="0">
                <a:latin typeface="견명조" pitchFamily="18" charset="-127"/>
              </a:rPr>
              <a:t>. </a:t>
            </a:r>
            <a:r>
              <a:rPr lang="ko-KR" altLang="en-US" sz="1800" dirty="0" err="1">
                <a:latin typeface="견명조" pitchFamily="18" charset="-127"/>
              </a:rPr>
              <a:t>블럭</a:t>
            </a:r>
            <a:r>
              <a:rPr lang="en-US" altLang="ko-KR" sz="1800" dirty="0">
                <a:latin typeface="견명조" pitchFamily="18" charset="-127"/>
              </a:rPr>
              <a:t>{}</a:t>
            </a:r>
            <a:r>
              <a:rPr lang="ko-KR" altLang="en-US" sz="1800" dirty="0">
                <a:latin typeface="견명조" pitchFamily="18" charset="-127"/>
              </a:rPr>
              <a:t>을 먼저 수행한 다음에 조건식을 계산한다</a:t>
            </a:r>
            <a:r>
              <a:rPr lang="en-US" altLang="ko-KR" sz="1800" dirty="0">
                <a:latin typeface="견명조" pitchFamily="18" charset="-127"/>
              </a:rPr>
              <a:t>.</a:t>
            </a:r>
          </a:p>
        </p:txBody>
      </p:sp>
      <p:pic>
        <p:nvPicPr>
          <p:cNvPr id="8" name="Picture 21">
            <a:extLst>
              <a:ext uri="{FF2B5EF4-FFF2-40B4-BE49-F238E27FC236}">
                <a16:creationId xmlns:a16="http://schemas.microsoft.com/office/drawing/2014/main" id="{0CD4022F-753F-819A-85EA-67359694FD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7300" y="2239962"/>
            <a:ext cx="7056438" cy="1189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37842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21C147-A9F6-AA98-4D77-D56672D22A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95D0AA63-517C-2E3F-C7D0-4807457A6005}"/>
              </a:ext>
            </a:extLst>
          </p:cNvPr>
          <p:cNvSpPr/>
          <p:nvPr/>
        </p:nvSpPr>
        <p:spPr>
          <a:xfrm>
            <a:off x="495300" y="419100"/>
            <a:ext cx="1140995" cy="65572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6BD773-DBC7-22C3-4F6B-9BC8652F002B}"/>
              </a:ext>
            </a:extLst>
          </p:cNvPr>
          <p:cNvSpPr txBox="1"/>
          <p:nvPr/>
        </p:nvSpPr>
        <p:spPr>
          <a:xfrm>
            <a:off x="583068" y="508433"/>
            <a:ext cx="96545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b="1" dirty="0">
                <a:solidFill>
                  <a:schemeClr val="bg1"/>
                </a:solidFill>
              </a:rPr>
              <a:t>Part 5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1DEC62-A5DF-F1CC-4455-C2439AF15C6A}"/>
              </a:ext>
            </a:extLst>
          </p:cNvPr>
          <p:cNvSpPr txBox="1"/>
          <p:nvPr/>
        </p:nvSpPr>
        <p:spPr>
          <a:xfrm>
            <a:off x="1724063" y="536865"/>
            <a:ext cx="266932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do-while</a:t>
            </a:r>
            <a:r>
              <a:rPr lang="ko-KR" altLang="en-US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문</a:t>
            </a:r>
          </a:p>
        </p:txBody>
      </p:sp>
      <p:pic>
        <p:nvPicPr>
          <p:cNvPr id="6" name="내용 개체 틀 8">
            <a:extLst>
              <a:ext uri="{FF2B5EF4-FFF2-40B4-BE49-F238E27FC236}">
                <a16:creationId xmlns:a16="http://schemas.microsoft.com/office/drawing/2014/main" id="{AB673006-2C00-473A-53B3-4EE619ADA5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935" y="1611655"/>
            <a:ext cx="6229450" cy="15206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73B7B3A-B2F2-7C2C-E98C-9E5D3530E2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4428" y="2371999"/>
            <a:ext cx="3213688" cy="45971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FDE7288-DE26-1776-2E7D-A0AAE5903E8C}"/>
              </a:ext>
            </a:extLst>
          </p:cNvPr>
          <p:cNvSpPr txBox="1"/>
          <p:nvPr/>
        </p:nvSpPr>
        <p:spPr>
          <a:xfrm>
            <a:off x="1200050" y="3725658"/>
            <a:ext cx="5843588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lang="en-US" altLang="ko-KR" sz="2400" b="1" dirty="0"/>
              <a:t>-&gt; </a:t>
            </a:r>
            <a:r>
              <a:rPr lang="ko-KR" altLang="en-US" sz="2400" b="1" dirty="0"/>
              <a:t>이 예제가 </a:t>
            </a:r>
            <a:r>
              <a:rPr lang="en-US" altLang="ko-KR" sz="2400" b="1" dirty="0"/>
              <a:t>while</a:t>
            </a:r>
            <a:r>
              <a:rPr lang="ko-KR" altLang="en-US" sz="2400" b="1" dirty="0"/>
              <a:t>문이었다면</a:t>
            </a:r>
            <a:r>
              <a:rPr lang="en-US" altLang="ko-KR" sz="2400" b="1" dirty="0"/>
              <a:t>?</a:t>
            </a: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64B842A-72B6-6D0A-4E36-A11C3373C798}"/>
              </a:ext>
            </a:extLst>
          </p:cNvPr>
          <p:cNvSpPr/>
          <p:nvPr/>
        </p:nvSpPr>
        <p:spPr>
          <a:xfrm>
            <a:off x="7750400" y="2173692"/>
            <a:ext cx="3881744" cy="85632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F449B2B-2702-D349-6F00-81F7266C02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0050" y="4273806"/>
            <a:ext cx="6728234" cy="124408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A2AA9DD-29FA-A2D6-6DA1-5F6CD69F8584}"/>
              </a:ext>
            </a:extLst>
          </p:cNvPr>
          <p:cNvSpPr txBox="1"/>
          <p:nvPr/>
        </p:nvSpPr>
        <p:spPr>
          <a:xfrm>
            <a:off x="1200050" y="5757548"/>
            <a:ext cx="5843588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kumimoji="0" lang="ko-KR" altLang="en-US" sz="2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출력 </a:t>
            </a:r>
            <a:r>
              <a:rPr lang="en-US" altLang="ko-KR" sz="2400" b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44769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D1CC42-62E2-684F-F55C-D956E81820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스크린샷, 마조렐 블루, 일렉트릭 블루, 코발트 블루이(가) 표시된 사진&#10;&#10;자동 생성된 설명">
            <a:extLst>
              <a:ext uri="{FF2B5EF4-FFF2-40B4-BE49-F238E27FC236}">
                <a16:creationId xmlns:a16="http://schemas.microsoft.com/office/drawing/2014/main" id="{CB6651E6-D0DC-D30B-FE46-2FFBC9F7ADF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screen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6114D04-E7AB-0C4A-FC3F-D3504816A2E9}"/>
              </a:ext>
            </a:extLst>
          </p:cNvPr>
          <p:cNvSpPr txBox="1"/>
          <p:nvPr/>
        </p:nvSpPr>
        <p:spPr>
          <a:xfrm>
            <a:off x="9987228" y="6602223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BE02D9-A189-4EF7-B429-4E97E6EF9508}"/>
              </a:ext>
            </a:extLst>
          </p:cNvPr>
          <p:cNvSpPr txBox="1"/>
          <p:nvPr/>
        </p:nvSpPr>
        <p:spPr>
          <a:xfrm>
            <a:off x="5636675" y="1098393"/>
            <a:ext cx="918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</a:rPr>
              <a:t>Part 6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78B0BB-D399-A855-06A7-E4CC3680BA49}"/>
              </a:ext>
            </a:extLst>
          </p:cNvPr>
          <p:cNvSpPr txBox="1"/>
          <p:nvPr/>
        </p:nvSpPr>
        <p:spPr>
          <a:xfrm>
            <a:off x="3391380" y="1560058"/>
            <a:ext cx="540923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/>
                </a:solidFill>
                <a:latin typeface="+mj-ea"/>
                <a:ea typeface="+mj-ea"/>
              </a:rPr>
              <a:t>break</a:t>
            </a:r>
            <a:r>
              <a:rPr lang="ko-KR" altLang="en-US" sz="4800" b="1" dirty="0">
                <a:solidFill>
                  <a:schemeClr val="bg1"/>
                </a:solidFill>
                <a:latin typeface="+mj-ea"/>
                <a:ea typeface="+mj-ea"/>
              </a:rPr>
              <a:t>문</a:t>
            </a:r>
            <a:r>
              <a:rPr lang="en-US" altLang="ko-KR" sz="4800" b="1" dirty="0">
                <a:solidFill>
                  <a:schemeClr val="bg1"/>
                </a:solidFill>
                <a:latin typeface="+mj-ea"/>
                <a:ea typeface="+mj-ea"/>
              </a:rPr>
              <a:t>, continue</a:t>
            </a:r>
            <a:r>
              <a:rPr lang="ko-KR" altLang="en-US" sz="4800" b="1" dirty="0">
                <a:solidFill>
                  <a:schemeClr val="bg1"/>
                </a:solidFill>
                <a:latin typeface="+mj-ea"/>
                <a:ea typeface="+mj-ea"/>
              </a:rPr>
              <a:t>문</a:t>
            </a:r>
          </a:p>
        </p:txBody>
      </p:sp>
    </p:spTree>
    <p:extLst>
      <p:ext uri="{BB962C8B-B14F-4D97-AF65-F5344CB8AC3E}">
        <p14:creationId xmlns:p14="http://schemas.microsoft.com/office/powerpoint/2010/main" val="3084095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667DC1-5EA7-046E-E0A2-2806ADFED2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8A5C72BC-705D-D846-4EDF-8A7EBCE6ED34}"/>
              </a:ext>
            </a:extLst>
          </p:cNvPr>
          <p:cNvSpPr/>
          <p:nvPr/>
        </p:nvSpPr>
        <p:spPr>
          <a:xfrm>
            <a:off x="495300" y="419100"/>
            <a:ext cx="1140995" cy="65572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FCD4362-D288-4E80-B1FD-399624527B67}"/>
              </a:ext>
            </a:extLst>
          </p:cNvPr>
          <p:cNvSpPr txBox="1"/>
          <p:nvPr/>
        </p:nvSpPr>
        <p:spPr>
          <a:xfrm>
            <a:off x="583068" y="508433"/>
            <a:ext cx="96545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b="1" dirty="0">
                <a:solidFill>
                  <a:schemeClr val="bg1"/>
                </a:solidFill>
              </a:rPr>
              <a:t>Part 6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DC39B5-80B3-7F0E-4511-121F950728F3}"/>
              </a:ext>
            </a:extLst>
          </p:cNvPr>
          <p:cNvSpPr txBox="1"/>
          <p:nvPr/>
        </p:nvSpPr>
        <p:spPr>
          <a:xfrm>
            <a:off x="1724063" y="536865"/>
            <a:ext cx="193726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break</a:t>
            </a:r>
            <a:r>
              <a:rPr lang="ko-KR" altLang="en-US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문</a:t>
            </a:r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2557CC38-3758-A941-C1E2-80A42CEFC8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1987" y="3429000"/>
            <a:ext cx="3127158" cy="270873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65F0441-1743-A204-D29C-9C4B30B353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5241" y="5656949"/>
            <a:ext cx="947906" cy="38319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E84D36E-522D-D1DA-55BD-F802D2D96810}"/>
              </a:ext>
            </a:extLst>
          </p:cNvPr>
          <p:cNvSpPr txBox="1"/>
          <p:nvPr/>
        </p:nvSpPr>
        <p:spPr>
          <a:xfrm>
            <a:off x="1724063" y="1090863"/>
            <a:ext cx="10952014" cy="15081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/>
              <a:t>루프 내에서 사용하여 해당 반복문을 완전히 </a:t>
            </a:r>
            <a:r>
              <a:rPr lang="ko-KR" altLang="en-US" sz="2400" b="1" dirty="0" err="1"/>
              <a:t>종료시킨</a:t>
            </a:r>
            <a:r>
              <a:rPr lang="ko-KR" altLang="en-US" sz="2400" b="1" dirty="0"/>
              <a:t> 뒤</a:t>
            </a:r>
            <a:r>
              <a:rPr lang="en-US" altLang="ko-KR" sz="2400" b="1" dirty="0"/>
              <a:t>, </a:t>
            </a:r>
          </a:p>
          <a:p>
            <a:pPr>
              <a:lnSpc>
                <a:spcPct val="150000"/>
              </a:lnSpc>
            </a:pPr>
            <a:r>
              <a:rPr lang="ko-KR" altLang="en-US" sz="2400" b="1" dirty="0" err="1"/>
              <a:t>반복문</a:t>
            </a:r>
            <a:r>
              <a:rPr lang="ko-KR" altLang="en-US" sz="2400" b="1" dirty="0"/>
              <a:t> 바로 뒤에 위치한 명령문을 실행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07F59A-1762-1C62-A010-400E9A003BCB}"/>
              </a:ext>
            </a:extLst>
          </p:cNvPr>
          <p:cNvSpPr txBox="1"/>
          <p:nvPr/>
        </p:nvSpPr>
        <p:spPr>
          <a:xfrm>
            <a:off x="1725369" y="2896631"/>
            <a:ext cx="3871912" cy="67710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lang="ko-KR" altLang="en-US" sz="2000" b="1" dirty="0"/>
              <a:t>예</a:t>
            </a:r>
            <a:r>
              <a:rPr lang="en-US" altLang="ko-KR" sz="2000" b="1" dirty="0"/>
              <a:t>) 1</a:t>
            </a:r>
            <a:r>
              <a:rPr lang="ko-KR" altLang="en-US" sz="2000" b="1" dirty="0"/>
              <a:t>부터 </a:t>
            </a:r>
            <a:r>
              <a:rPr lang="en-US" altLang="ko-KR" sz="2000" b="1" dirty="0"/>
              <a:t>100</a:t>
            </a:r>
            <a:r>
              <a:rPr lang="ko-KR" altLang="en-US" sz="2000" b="1" dirty="0"/>
              <a:t>까지의 합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34776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6647D4-5C77-E32A-EE2F-5B8EBEFEA9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1E39B842-4399-2628-4E02-1ACBBA198F76}"/>
              </a:ext>
            </a:extLst>
          </p:cNvPr>
          <p:cNvSpPr/>
          <p:nvPr/>
        </p:nvSpPr>
        <p:spPr>
          <a:xfrm>
            <a:off x="495300" y="419100"/>
            <a:ext cx="1140995" cy="65572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ED311B-41D8-D0B5-1E5E-8E98447ED102}"/>
              </a:ext>
            </a:extLst>
          </p:cNvPr>
          <p:cNvSpPr txBox="1"/>
          <p:nvPr/>
        </p:nvSpPr>
        <p:spPr>
          <a:xfrm>
            <a:off x="583068" y="508433"/>
            <a:ext cx="96545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b="1" dirty="0">
                <a:solidFill>
                  <a:schemeClr val="bg1"/>
                </a:solidFill>
              </a:rPr>
              <a:t>Part 6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B2C2F1-C8F3-3197-9BC0-0F2C6BCB0817}"/>
              </a:ext>
            </a:extLst>
          </p:cNvPr>
          <p:cNvSpPr txBox="1"/>
          <p:nvPr/>
        </p:nvSpPr>
        <p:spPr>
          <a:xfrm>
            <a:off x="1724063" y="536865"/>
            <a:ext cx="266547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continue</a:t>
            </a:r>
            <a:r>
              <a:rPr lang="ko-KR" altLang="en-US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문</a:t>
            </a:r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E015E279-71B6-1C05-C073-A3620E99A9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4063" y="3847029"/>
            <a:ext cx="4061275" cy="225182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3373E4D-2930-9B3E-AC17-F49A8A875EFD}"/>
              </a:ext>
            </a:extLst>
          </p:cNvPr>
          <p:cNvSpPr txBox="1"/>
          <p:nvPr/>
        </p:nvSpPr>
        <p:spPr>
          <a:xfrm>
            <a:off x="1636295" y="1203719"/>
            <a:ext cx="8029575" cy="147732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ko-KR" altLang="en-US" sz="2400" b="1" dirty="0"/>
              <a:t>루프 내에서 사용하여 해당 루프의 나머지 부분을 건너뛰고</a:t>
            </a:r>
            <a:r>
              <a:rPr lang="en-US" altLang="ko-KR" sz="2400" b="1" dirty="0"/>
              <a:t>,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2400" b="1" dirty="0"/>
              <a:t>바로 다음 조건식의 판단으로 넘어가게 함</a:t>
            </a:r>
            <a:endParaRPr lang="en-US" altLang="ko-KR" sz="2400" b="1" dirty="0"/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EEAB91D-D0E7-50DD-564D-F484E7DBF7BA}"/>
              </a:ext>
            </a:extLst>
          </p:cNvPr>
          <p:cNvSpPr txBox="1"/>
          <p:nvPr/>
        </p:nvSpPr>
        <p:spPr>
          <a:xfrm>
            <a:off x="1636295" y="3295436"/>
            <a:ext cx="7300912" cy="70788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lang="ko-KR" altLang="en-US" sz="2000" b="1" dirty="0"/>
              <a:t>예</a:t>
            </a:r>
            <a:r>
              <a:rPr lang="en-US" altLang="ko-KR" sz="2000" b="1" dirty="0"/>
              <a:t>) 1</a:t>
            </a:r>
            <a:r>
              <a:rPr lang="ko-KR" altLang="en-US" sz="2000" b="1" dirty="0"/>
              <a:t>부터 </a:t>
            </a:r>
            <a:r>
              <a:rPr lang="en-US" altLang="ko-KR" sz="2000" b="1" dirty="0"/>
              <a:t>100</a:t>
            </a:r>
            <a:r>
              <a:rPr lang="ko-KR" altLang="en-US" sz="2000" b="1" dirty="0"/>
              <a:t>까지의 정수 중에서 </a:t>
            </a:r>
            <a:r>
              <a:rPr lang="en-US" altLang="ko-KR" sz="2000" b="1" dirty="0"/>
              <a:t>5</a:t>
            </a:r>
            <a:r>
              <a:rPr lang="ko-KR" altLang="en-US" sz="2000" b="1" dirty="0"/>
              <a:t>의 배수와 </a:t>
            </a:r>
            <a:r>
              <a:rPr lang="en-US" altLang="ko-KR" sz="2000" b="1" dirty="0"/>
              <a:t>7</a:t>
            </a:r>
            <a:r>
              <a:rPr lang="ko-KR" altLang="en-US" sz="2000" b="1" dirty="0"/>
              <a:t>의 배수를 출력</a:t>
            </a:r>
            <a:endParaRPr lang="en-US" altLang="ko-KR" sz="2000" b="1" dirty="0"/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7A2314F-AE61-F3A6-989A-5E2612DCB9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00636" y="1236814"/>
            <a:ext cx="342948" cy="5220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045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CF01BF-1F8C-856C-E94C-871108287C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 descr="빛, 흑백이(가) 표시된 사진&#10;&#10;중간 신뢰도로 자동 생성된 설명">
            <a:extLst>
              <a:ext uri="{FF2B5EF4-FFF2-40B4-BE49-F238E27FC236}">
                <a16:creationId xmlns:a16="http://schemas.microsoft.com/office/drawing/2014/main" id="{F9F7AC2D-B84C-5858-0272-8D2D8136522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7D04579-D505-FF0E-C366-DF8A39E4DDBF}"/>
              </a:ext>
            </a:extLst>
          </p:cNvPr>
          <p:cNvSpPr txBox="1"/>
          <p:nvPr/>
        </p:nvSpPr>
        <p:spPr>
          <a:xfrm>
            <a:off x="479503" y="412596"/>
            <a:ext cx="9629559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0" b="1" dirty="0">
                <a:solidFill>
                  <a:schemeClr val="bg1"/>
                </a:solidFill>
              </a:rPr>
              <a:t>실습문제 </a:t>
            </a:r>
            <a:r>
              <a:rPr lang="en-US" altLang="ko-KR" sz="7000" b="1" dirty="0">
                <a:solidFill>
                  <a:schemeClr val="bg1"/>
                </a:solidFill>
              </a:rPr>
              <a:t>- </a:t>
            </a:r>
            <a:r>
              <a:rPr lang="ko-KR" altLang="en-US" sz="7000" b="1" dirty="0">
                <a:solidFill>
                  <a:schemeClr val="bg1"/>
                </a:solidFill>
              </a:rPr>
              <a:t>백준 </a:t>
            </a:r>
            <a:r>
              <a:rPr lang="en-US" altLang="ko-KR" sz="7000" b="1" dirty="0">
                <a:solidFill>
                  <a:schemeClr val="bg1"/>
                </a:solidFill>
              </a:rPr>
              <a:t>10952</a:t>
            </a:r>
            <a:r>
              <a:rPr lang="ko-KR" altLang="en-US" sz="7000" b="1" dirty="0">
                <a:solidFill>
                  <a:schemeClr val="bg1"/>
                </a:solidFill>
              </a:rPr>
              <a:t>번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F6ACFFB-F936-9906-1558-E0230BB29B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4681" y="1994743"/>
            <a:ext cx="8991587" cy="197304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3266F37-A6E8-15E2-8976-C4539D2F6E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761" y="1994743"/>
            <a:ext cx="1572920" cy="786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65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D38C7D-3991-C7E8-F678-C746D94E1F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 descr="빛, 흑백이(가) 표시된 사진&#10;&#10;중간 신뢰도로 자동 생성된 설명">
            <a:extLst>
              <a:ext uri="{FF2B5EF4-FFF2-40B4-BE49-F238E27FC236}">
                <a16:creationId xmlns:a16="http://schemas.microsoft.com/office/drawing/2014/main" id="{B695F261-07EB-6512-8266-AB0265F4843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A66D775-8247-6144-F4AE-FA507C9B656F}"/>
              </a:ext>
            </a:extLst>
          </p:cNvPr>
          <p:cNvSpPr txBox="1"/>
          <p:nvPr/>
        </p:nvSpPr>
        <p:spPr>
          <a:xfrm>
            <a:off x="479503" y="412596"/>
            <a:ext cx="1980029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0" b="1" dirty="0">
                <a:solidFill>
                  <a:schemeClr val="bg1"/>
                </a:solidFill>
              </a:rPr>
              <a:t>해설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2B5A53E-445B-680E-A147-6B199A9347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816" y="1641955"/>
            <a:ext cx="4767846" cy="304234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016D5CA-AE7B-4F4D-4277-C792A2C489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3311" y="1641955"/>
            <a:ext cx="1486029" cy="478577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D0B34FC-DDCF-C4E1-AB5C-920055CA73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48220" y="1130523"/>
            <a:ext cx="4346005" cy="5297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023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6E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0D2C389-9A93-50EF-AB49-A72A5038A9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816877C-99B8-BAD8-01B0-D7B8A018D491}"/>
              </a:ext>
            </a:extLst>
          </p:cNvPr>
          <p:cNvCxnSpPr/>
          <p:nvPr/>
        </p:nvCxnSpPr>
        <p:spPr>
          <a:xfrm>
            <a:off x="568712" y="390293"/>
            <a:ext cx="6634975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32B2EF43-055C-DCF4-9109-0EA297278B74}"/>
              </a:ext>
            </a:extLst>
          </p:cNvPr>
          <p:cNvSpPr txBox="1"/>
          <p:nvPr/>
        </p:nvSpPr>
        <p:spPr>
          <a:xfrm>
            <a:off x="568712" y="613318"/>
            <a:ext cx="17812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교육 커리큘럼</a:t>
            </a:r>
          </a:p>
        </p:txBody>
      </p:sp>
      <p:pic>
        <p:nvPicPr>
          <p:cNvPr id="18" name="그래픽 17">
            <a:extLst>
              <a:ext uri="{FF2B5EF4-FFF2-40B4-BE49-F238E27FC236}">
                <a16:creationId xmlns:a16="http://schemas.microsoft.com/office/drawing/2014/main" id="{569D4411-965E-2813-7EFA-89222C3593C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00106" y="844152"/>
            <a:ext cx="2684538" cy="49932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77F9A52-5713-9C9B-1446-DB44DCDC199B}"/>
              </a:ext>
            </a:extLst>
          </p:cNvPr>
          <p:cNvSpPr txBox="1"/>
          <p:nvPr/>
        </p:nvSpPr>
        <p:spPr>
          <a:xfrm>
            <a:off x="568712" y="1312652"/>
            <a:ext cx="5870188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/>
              <a:t>1</a:t>
            </a:r>
            <a:r>
              <a:rPr lang="ko-KR" altLang="en-US" sz="2500" dirty="0"/>
              <a:t>주차 변수</a:t>
            </a:r>
            <a:r>
              <a:rPr lang="en-US" altLang="ko-KR" sz="2500" dirty="0"/>
              <a:t>,</a:t>
            </a:r>
            <a:r>
              <a:rPr lang="ko-KR" altLang="en-US" sz="2500" dirty="0"/>
              <a:t>연산자</a:t>
            </a:r>
            <a:r>
              <a:rPr lang="en-US" altLang="ko-KR" sz="2500" dirty="0"/>
              <a:t> + </a:t>
            </a:r>
            <a:r>
              <a:rPr lang="ko-KR" altLang="en-US" sz="2500" dirty="0"/>
              <a:t>조건문</a:t>
            </a:r>
            <a:r>
              <a:rPr lang="en-US" altLang="ko-KR" sz="2500" dirty="0"/>
              <a:t>(if)</a:t>
            </a:r>
            <a:endParaRPr lang="ko-KR" altLang="en-US" sz="2500" dirty="0"/>
          </a:p>
          <a:p>
            <a:r>
              <a:rPr lang="en-US" altLang="ko-KR" sz="2500" dirty="0">
                <a:solidFill>
                  <a:srgbClr val="FF0000"/>
                </a:solidFill>
              </a:rPr>
              <a:t>2</a:t>
            </a:r>
            <a:r>
              <a:rPr lang="ko-KR" altLang="en-US" sz="2500" dirty="0">
                <a:solidFill>
                  <a:srgbClr val="FF0000"/>
                </a:solidFill>
              </a:rPr>
              <a:t>주차 조건문</a:t>
            </a:r>
            <a:r>
              <a:rPr lang="en-US" altLang="ko-KR" sz="2500" dirty="0">
                <a:solidFill>
                  <a:srgbClr val="FF0000"/>
                </a:solidFill>
              </a:rPr>
              <a:t>(switch) + </a:t>
            </a:r>
            <a:r>
              <a:rPr lang="ko-KR" altLang="en-US" sz="2500" dirty="0" err="1">
                <a:solidFill>
                  <a:srgbClr val="FF0000"/>
                </a:solidFill>
              </a:rPr>
              <a:t>반복문</a:t>
            </a:r>
            <a:endParaRPr lang="ko-KR" altLang="en-US" sz="2500" dirty="0">
              <a:solidFill>
                <a:srgbClr val="FF0000"/>
              </a:solidFill>
            </a:endParaRPr>
          </a:p>
          <a:p>
            <a:r>
              <a:rPr lang="en-US" altLang="ko-KR" sz="2500" dirty="0"/>
              <a:t>3</a:t>
            </a:r>
            <a:r>
              <a:rPr lang="ko-KR" altLang="en-US" sz="2500" dirty="0"/>
              <a:t>주차 배열</a:t>
            </a:r>
            <a:endParaRPr lang="en-US" altLang="ko-KR" sz="2500" dirty="0"/>
          </a:p>
          <a:p>
            <a:endParaRPr lang="ko-KR" altLang="en-US" sz="2500" dirty="0"/>
          </a:p>
          <a:p>
            <a:r>
              <a:rPr lang="en-US" altLang="ko-KR" sz="2500" dirty="0"/>
              <a:t>&lt;</a:t>
            </a:r>
            <a:r>
              <a:rPr lang="ko-KR" altLang="en-US" sz="2500" dirty="0"/>
              <a:t>중간고사</a:t>
            </a:r>
            <a:r>
              <a:rPr lang="en-US" altLang="ko-KR" sz="2500" dirty="0"/>
              <a:t>&gt;</a:t>
            </a:r>
          </a:p>
          <a:p>
            <a:endParaRPr lang="en-US" altLang="ko-KR" sz="2500" dirty="0"/>
          </a:p>
          <a:p>
            <a:r>
              <a:rPr lang="en-US" altLang="ko-KR" sz="2500" dirty="0"/>
              <a:t>4</a:t>
            </a:r>
            <a:r>
              <a:rPr lang="ko-KR" altLang="en-US" sz="2500" dirty="0"/>
              <a:t>주차 객체</a:t>
            </a:r>
            <a:r>
              <a:rPr lang="en-US" altLang="ko-KR" sz="2500" dirty="0"/>
              <a:t>, </a:t>
            </a:r>
            <a:r>
              <a:rPr lang="ko-KR" altLang="en-US" sz="2500" dirty="0"/>
              <a:t>메소드 오버로딩과 생성자</a:t>
            </a:r>
          </a:p>
          <a:p>
            <a:r>
              <a:rPr lang="en-US" altLang="ko-KR" sz="2500" dirty="0"/>
              <a:t>5</a:t>
            </a:r>
            <a:r>
              <a:rPr lang="ko-KR" altLang="en-US" sz="2500" dirty="0"/>
              <a:t>주차 상속과 </a:t>
            </a:r>
            <a:r>
              <a:rPr lang="ko-KR" altLang="en-US" sz="2500" dirty="0" err="1"/>
              <a:t>오버라이딩</a:t>
            </a:r>
            <a:endParaRPr lang="ko-KR" altLang="en-US" sz="2500" dirty="0"/>
          </a:p>
          <a:p>
            <a:r>
              <a:rPr lang="en-US" altLang="ko-KR" sz="2500" dirty="0"/>
              <a:t>6</a:t>
            </a:r>
            <a:r>
              <a:rPr lang="ko-KR" altLang="en-US" sz="2500" dirty="0"/>
              <a:t>주차 다형성과 인터페이스</a:t>
            </a:r>
          </a:p>
          <a:p>
            <a:r>
              <a:rPr lang="en-US" altLang="ko-KR" sz="2500" dirty="0"/>
              <a:t>7</a:t>
            </a:r>
            <a:r>
              <a:rPr lang="ko-KR" altLang="en-US" sz="2500" dirty="0"/>
              <a:t>주차 예외처리</a:t>
            </a:r>
            <a:endParaRPr lang="en-US" altLang="ko-KR" sz="2500" dirty="0"/>
          </a:p>
          <a:p>
            <a:endParaRPr lang="ko-KR" altLang="en-US" sz="2500" dirty="0"/>
          </a:p>
          <a:p>
            <a:r>
              <a:rPr lang="en-US" altLang="ko-KR" sz="2500" dirty="0"/>
              <a:t>&lt;</a:t>
            </a:r>
            <a:r>
              <a:rPr lang="ko-KR" altLang="en-US" sz="2500" dirty="0"/>
              <a:t>기말고사</a:t>
            </a:r>
            <a:r>
              <a:rPr lang="en-US" altLang="ko-KR" sz="2500" dirty="0"/>
              <a:t>&gt;</a:t>
            </a:r>
            <a:endParaRPr lang="ko-KR" altLang="en-US" sz="2500" dirty="0"/>
          </a:p>
        </p:txBody>
      </p:sp>
    </p:spTree>
    <p:extLst>
      <p:ext uri="{BB962C8B-B14F-4D97-AF65-F5344CB8AC3E}">
        <p14:creationId xmlns:p14="http://schemas.microsoft.com/office/powerpoint/2010/main" val="3181397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8E31F7-B5FC-4792-AA64-1745B279BC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 descr="빛, 흑백이(가) 표시된 사진&#10;&#10;중간 신뢰도로 자동 생성된 설명">
            <a:extLst>
              <a:ext uri="{FF2B5EF4-FFF2-40B4-BE49-F238E27FC236}">
                <a16:creationId xmlns:a16="http://schemas.microsoft.com/office/drawing/2014/main" id="{91661F6F-0936-BDAE-546D-267F2D2227C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9E6FB43-AA69-A2B8-13F7-B742C4D8F9CA}"/>
              </a:ext>
            </a:extLst>
          </p:cNvPr>
          <p:cNvSpPr txBox="1"/>
          <p:nvPr/>
        </p:nvSpPr>
        <p:spPr>
          <a:xfrm>
            <a:off x="479503" y="412596"/>
            <a:ext cx="1976823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0" b="1" dirty="0">
                <a:solidFill>
                  <a:schemeClr val="bg1"/>
                </a:solidFill>
              </a:rPr>
              <a:t>Q&amp;A</a:t>
            </a:r>
            <a:endParaRPr lang="ko-KR" altLang="en-US" sz="7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7580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B4FEA01-4083-F9DF-9CC6-2D89665F9A22}"/>
              </a:ext>
            </a:extLst>
          </p:cNvPr>
          <p:cNvSpPr txBox="1"/>
          <p:nvPr/>
        </p:nvSpPr>
        <p:spPr>
          <a:xfrm>
            <a:off x="2605301" y="2613392"/>
            <a:ext cx="6981398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0" b="1" spc="600" dirty="0">
                <a:solidFill>
                  <a:schemeClr val="bg1"/>
                </a:solidFill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250641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ED4F96-8216-7EFA-9B43-2C388DFBE7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 descr="빛, 흑백이(가) 표시된 사진&#10;&#10;중간 신뢰도로 자동 생성된 설명">
            <a:extLst>
              <a:ext uri="{FF2B5EF4-FFF2-40B4-BE49-F238E27FC236}">
                <a16:creationId xmlns:a16="http://schemas.microsoft.com/office/drawing/2014/main" id="{648DC3DC-6103-F904-639A-5F2EE350BD4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EE273DA-8C52-9367-7239-BDCF89C1B732}"/>
              </a:ext>
            </a:extLst>
          </p:cNvPr>
          <p:cNvSpPr txBox="1"/>
          <p:nvPr/>
        </p:nvSpPr>
        <p:spPr>
          <a:xfrm>
            <a:off x="479503" y="412596"/>
            <a:ext cx="1980029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0" b="1" dirty="0">
                <a:solidFill>
                  <a:schemeClr val="bg1"/>
                </a:solidFill>
              </a:rPr>
              <a:t>백준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06135E1-49F2-4E87-1D78-6481F64AE3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503" y="1582147"/>
            <a:ext cx="11309060" cy="4008467"/>
          </a:xfrm>
          <a:prstGeom prst="rect">
            <a:avLst/>
          </a:prstGeom>
        </p:spPr>
      </p:pic>
      <p:sp>
        <p:nvSpPr>
          <p:cNvPr id="6" name="Text Box 49">
            <a:extLst>
              <a:ext uri="{FF2B5EF4-FFF2-40B4-BE49-F238E27FC236}">
                <a16:creationId xmlns:a16="http://schemas.microsoft.com/office/drawing/2014/main" id="{0E8F9C71-7310-EF86-FB4D-E443DB2DC2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21117" y="5793420"/>
            <a:ext cx="8825832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-"/>
            </a:pPr>
            <a:r>
              <a:rPr lang="en-US" altLang="ko-KR" sz="5000" b="1" dirty="0">
                <a:highlight>
                  <a:srgbClr val="FFFF00"/>
                </a:highlight>
                <a:latin typeface="견명조" pitchFamily="18" charset="-127"/>
                <a:ea typeface="견명조" pitchFamily="18" charset="-127"/>
              </a:rPr>
              <a:t>https://www.acmicpc.net/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EFB353F2-7C49-E21E-6944-EA3421B944BA}"/>
              </a:ext>
            </a:extLst>
          </p:cNvPr>
          <p:cNvSpPr/>
          <p:nvPr/>
        </p:nvSpPr>
        <p:spPr>
          <a:xfrm>
            <a:off x="10959250" y="1856793"/>
            <a:ext cx="638702" cy="550506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858AA50-19E6-8C16-6CEC-AB94FF1CAC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449" y="1379341"/>
            <a:ext cx="6778923" cy="334931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A7F9E90-793F-7B4C-6938-AFE2D21DC2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31448" y="1007466"/>
            <a:ext cx="7066504" cy="4843068"/>
          </a:xfrm>
          <a:prstGeom prst="rect">
            <a:avLst/>
          </a:prstGeom>
        </p:spPr>
      </p:pic>
      <p:sp>
        <p:nvSpPr>
          <p:cNvPr id="9" name="타원 8">
            <a:extLst>
              <a:ext uri="{FF2B5EF4-FFF2-40B4-BE49-F238E27FC236}">
                <a16:creationId xmlns:a16="http://schemas.microsoft.com/office/drawing/2014/main" id="{6E7D0264-0A29-E35E-95FF-5E21230D488B}"/>
              </a:ext>
            </a:extLst>
          </p:cNvPr>
          <p:cNvSpPr/>
          <p:nvPr/>
        </p:nvSpPr>
        <p:spPr>
          <a:xfrm>
            <a:off x="2140181" y="2273639"/>
            <a:ext cx="638702" cy="550506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64D6D95D-6970-3A27-2039-59C61C6A1240}"/>
              </a:ext>
            </a:extLst>
          </p:cNvPr>
          <p:cNvSpPr/>
          <p:nvPr/>
        </p:nvSpPr>
        <p:spPr>
          <a:xfrm>
            <a:off x="403437" y="3291373"/>
            <a:ext cx="402133" cy="356179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D7B30D40-06C9-56EA-CC19-ACF65C9EDDFA}"/>
              </a:ext>
            </a:extLst>
          </p:cNvPr>
          <p:cNvSpPr/>
          <p:nvPr/>
        </p:nvSpPr>
        <p:spPr>
          <a:xfrm>
            <a:off x="6411837" y="1904404"/>
            <a:ext cx="638702" cy="550506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E99FE91E-617F-B685-DE2A-0A5BFBD15C1A}"/>
              </a:ext>
            </a:extLst>
          </p:cNvPr>
          <p:cNvSpPr/>
          <p:nvPr/>
        </p:nvSpPr>
        <p:spPr>
          <a:xfrm>
            <a:off x="4588205" y="3094460"/>
            <a:ext cx="538619" cy="375002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43176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9" grpId="0" animBg="1"/>
      <p:bldP spid="10" grpId="0" animBg="1"/>
      <p:bldP spid="11" grpId="0" animBg="1"/>
      <p:bldP spid="1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93DCCB-5BB7-4695-4AF9-B1C733524A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 descr="빛, 흑백이(가) 표시된 사진&#10;&#10;중간 신뢰도로 자동 생성된 설명">
            <a:extLst>
              <a:ext uri="{FF2B5EF4-FFF2-40B4-BE49-F238E27FC236}">
                <a16:creationId xmlns:a16="http://schemas.microsoft.com/office/drawing/2014/main" id="{D90E7B00-2E15-9C2E-F82B-7A9DD0621D5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81FC447-9787-0932-6179-61EE725536A0}"/>
              </a:ext>
            </a:extLst>
          </p:cNvPr>
          <p:cNvSpPr txBox="1"/>
          <p:nvPr/>
        </p:nvSpPr>
        <p:spPr>
          <a:xfrm>
            <a:off x="479503" y="412596"/>
            <a:ext cx="3775393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0" b="1" dirty="0">
                <a:solidFill>
                  <a:schemeClr val="bg1"/>
                </a:solidFill>
              </a:rPr>
              <a:t>주의사항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EFEE49A-5927-6B40-8A76-E1C3724B8A8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894"/>
          <a:stretch/>
        </p:blipFill>
        <p:spPr>
          <a:xfrm>
            <a:off x="2738555" y="1817816"/>
            <a:ext cx="7064352" cy="4627588"/>
          </a:xfrm>
          <a:prstGeom prst="rect">
            <a:avLst/>
          </a:prstGeom>
        </p:spPr>
      </p:pic>
      <p:sp>
        <p:nvSpPr>
          <p:cNvPr id="8" name="타원 7">
            <a:extLst>
              <a:ext uri="{FF2B5EF4-FFF2-40B4-BE49-F238E27FC236}">
                <a16:creationId xmlns:a16="http://schemas.microsoft.com/office/drawing/2014/main" id="{42FC3712-9A76-9A53-E7E8-85BB828C6287}"/>
              </a:ext>
            </a:extLst>
          </p:cNvPr>
          <p:cNvSpPr/>
          <p:nvPr/>
        </p:nvSpPr>
        <p:spPr>
          <a:xfrm>
            <a:off x="2835158" y="2570009"/>
            <a:ext cx="638702" cy="550506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EF2A3111-AE72-DAD4-5BC0-BCE787416829}"/>
              </a:ext>
            </a:extLst>
          </p:cNvPr>
          <p:cNvSpPr/>
          <p:nvPr/>
        </p:nvSpPr>
        <p:spPr>
          <a:xfrm>
            <a:off x="4169435" y="4772033"/>
            <a:ext cx="638702" cy="550506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785B34D-FB0B-1E0E-6BD3-A05B007C83B1}"/>
              </a:ext>
            </a:extLst>
          </p:cNvPr>
          <p:cNvSpPr/>
          <p:nvPr/>
        </p:nvSpPr>
        <p:spPr>
          <a:xfrm>
            <a:off x="3833358" y="5507158"/>
            <a:ext cx="3305908" cy="2512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8225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9AEE58-4DBD-4756-B05A-ABFDD616B0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스크린샷, 마조렐 블루, 일렉트릭 블루, 코발트 블루이(가) 표시된 사진&#10;&#10;자동 생성된 설명">
            <a:extLst>
              <a:ext uri="{FF2B5EF4-FFF2-40B4-BE49-F238E27FC236}">
                <a16:creationId xmlns:a16="http://schemas.microsoft.com/office/drawing/2014/main" id="{C22687F0-D548-ECFA-C952-5A0F64F3933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screen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C40F991-2324-9512-B375-6AABA411261C}"/>
              </a:ext>
            </a:extLst>
          </p:cNvPr>
          <p:cNvSpPr txBox="1"/>
          <p:nvPr/>
        </p:nvSpPr>
        <p:spPr>
          <a:xfrm>
            <a:off x="9987228" y="6602223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BECD7B-A7F6-2F60-76F2-B9898959D8FC}"/>
              </a:ext>
            </a:extLst>
          </p:cNvPr>
          <p:cNvSpPr txBox="1"/>
          <p:nvPr/>
        </p:nvSpPr>
        <p:spPr>
          <a:xfrm>
            <a:off x="5636675" y="1098393"/>
            <a:ext cx="918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</a:rPr>
              <a:t>Part 1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7D6262-2432-A019-CA0C-6309E0635976}"/>
              </a:ext>
            </a:extLst>
          </p:cNvPr>
          <p:cNvSpPr txBox="1"/>
          <p:nvPr/>
        </p:nvSpPr>
        <p:spPr>
          <a:xfrm>
            <a:off x="4873516" y="1560058"/>
            <a:ext cx="24449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/>
                </a:solidFill>
                <a:latin typeface="+mj-ea"/>
                <a:ea typeface="+mj-ea"/>
              </a:rPr>
              <a:t>switch</a:t>
            </a:r>
            <a:r>
              <a:rPr lang="ko-KR" altLang="en-US" sz="4800" b="1" dirty="0">
                <a:solidFill>
                  <a:schemeClr val="bg1"/>
                </a:solidFill>
                <a:latin typeface="+mj-ea"/>
                <a:ea typeface="+mj-ea"/>
              </a:rPr>
              <a:t>문</a:t>
            </a:r>
          </a:p>
        </p:txBody>
      </p:sp>
    </p:spTree>
    <p:extLst>
      <p:ext uri="{BB962C8B-B14F-4D97-AF65-F5344CB8AC3E}">
        <p14:creationId xmlns:p14="http://schemas.microsoft.com/office/powerpoint/2010/main" val="3139104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7BEB4D-3A16-9E30-0B96-26AAFA0CF7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4625E8BB-703F-55A0-8FCC-5A7522F961F8}"/>
              </a:ext>
            </a:extLst>
          </p:cNvPr>
          <p:cNvSpPr/>
          <p:nvPr/>
        </p:nvSpPr>
        <p:spPr>
          <a:xfrm>
            <a:off x="495300" y="419100"/>
            <a:ext cx="1140995" cy="65572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63BC21-E4E8-C6DB-963F-D724BD7A1D5A}"/>
              </a:ext>
            </a:extLst>
          </p:cNvPr>
          <p:cNvSpPr txBox="1"/>
          <p:nvPr/>
        </p:nvSpPr>
        <p:spPr>
          <a:xfrm>
            <a:off x="583068" y="508433"/>
            <a:ext cx="96545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b="1" dirty="0">
                <a:solidFill>
                  <a:schemeClr val="bg1"/>
                </a:solidFill>
              </a:rPr>
              <a:t>Part 1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52E8EF-BD64-C83A-3FB0-07F0FB44B2D7}"/>
              </a:ext>
            </a:extLst>
          </p:cNvPr>
          <p:cNvSpPr txBox="1"/>
          <p:nvPr/>
        </p:nvSpPr>
        <p:spPr>
          <a:xfrm>
            <a:off x="1724063" y="536865"/>
            <a:ext cx="213661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switch</a:t>
            </a:r>
            <a:r>
              <a:rPr lang="ko-KR" altLang="en-US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문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85790D9-55E0-58B7-742B-6CC6204B660A}"/>
              </a:ext>
            </a:extLst>
          </p:cNvPr>
          <p:cNvSpPr/>
          <p:nvPr/>
        </p:nvSpPr>
        <p:spPr>
          <a:xfrm>
            <a:off x="5710989" y="1417276"/>
            <a:ext cx="5855369" cy="502117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 Box 11">
            <a:extLst>
              <a:ext uri="{FF2B5EF4-FFF2-40B4-BE49-F238E27FC236}">
                <a16:creationId xmlns:a16="http://schemas.microsoft.com/office/drawing/2014/main" id="{A97D0FFA-4D3D-8134-6F9D-738114AF1F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0" y="1650318"/>
            <a:ext cx="5417009" cy="45550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>
              <a:spcBef>
                <a:spcPct val="50000"/>
              </a:spcBef>
              <a:buAutoNum type="arabicPeriod"/>
            </a:pPr>
            <a:r>
              <a:rPr lang="ko-KR" altLang="en-US" sz="2000" dirty="0">
                <a:latin typeface="견명조" pitchFamily="18" charset="-127"/>
                <a:ea typeface="견명조" pitchFamily="18" charset="-127"/>
              </a:rPr>
              <a:t>변수 또는 조건식</a:t>
            </a:r>
            <a:endParaRPr lang="en-US" altLang="ko-KR" sz="2000" dirty="0">
              <a:latin typeface="견명조" pitchFamily="18" charset="-127"/>
              <a:ea typeface="견명조" pitchFamily="18" charset="-127"/>
            </a:endParaRPr>
          </a:p>
          <a:p>
            <a:pPr>
              <a:spcBef>
                <a:spcPct val="50000"/>
              </a:spcBef>
            </a:pP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int </a:t>
            </a:r>
            <a:r>
              <a:rPr lang="ko-KR" altLang="en-US" sz="2000" dirty="0">
                <a:latin typeface="견명조" pitchFamily="18" charset="-127"/>
                <a:ea typeface="견명조" pitchFamily="18" charset="-127"/>
              </a:rPr>
              <a:t>범위 이하의 정수</a:t>
            </a: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, </a:t>
            </a:r>
            <a:r>
              <a:rPr lang="ko-KR" altLang="en-US" sz="2000" dirty="0">
                <a:latin typeface="견명조" pitchFamily="18" charset="-127"/>
                <a:ea typeface="견명조" pitchFamily="18" charset="-127"/>
              </a:rPr>
              <a:t>문자</a:t>
            </a: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, </a:t>
            </a:r>
            <a:r>
              <a:rPr lang="ko-KR" altLang="en-US" sz="2000" dirty="0">
                <a:latin typeface="견명조" pitchFamily="18" charset="-127"/>
                <a:ea typeface="견명조" pitchFamily="18" charset="-127"/>
              </a:rPr>
              <a:t>스트링만 가능</a:t>
            </a:r>
            <a:endParaRPr lang="en-US" altLang="ko-KR" sz="2000" dirty="0">
              <a:latin typeface="견명조" pitchFamily="18" charset="-127"/>
              <a:ea typeface="견명조" pitchFamily="18" charset="-127"/>
            </a:endParaRPr>
          </a:p>
          <a:p>
            <a:pPr>
              <a:spcBef>
                <a:spcPct val="50000"/>
              </a:spcBef>
            </a:pP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(</a:t>
            </a:r>
            <a:r>
              <a:rPr lang="ko-KR" altLang="en-US" sz="2000" dirty="0">
                <a:latin typeface="견명조" pitchFamily="18" charset="-127"/>
                <a:ea typeface="견명조" pitchFamily="18" charset="-127"/>
              </a:rPr>
              <a:t>실수는 불가</a:t>
            </a: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)</a:t>
            </a:r>
          </a:p>
          <a:p>
            <a:pPr>
              <a:spcBef>
                <a:spcPct val="50000"/>
              </a:spcBef>
            </a:pPr>
            <a:endParaRPr lang="en-US" altLang="ko-KR" sz="2000" dirty="0">
              <a:latin typeface="견명조" pitchFamily="18" charset="-127"/>
              <a:ea typeface="견명조" pitchFamily="18" charset="-127"/>
            </a:endParaRPr>
          </a:p>
          <a:p>
            <a:pPr>
              <a:spcBef>
                <a:spcPct val="50000"/>
              </a:spcBef>
            </a:pP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2. </a:t>
            </a:r>
            <a:r>
              <a:rPr lang="ko-KR" altLang="en-US" sz="2000" dirty="0">
                <a:latin typeface="견명조" pitchFamily="18" charset="-127"/>
                <a:ea typeface="견명조" pitchFamily="18" charset="-127"/>
              </a:rPr>
              <a:t>일치하는 </a:t>
            </a: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case</a:t>
            </a:r>
            <a:r>
              <a:rPr lang="ko-KR" altLang="en-US" sz="2000" dirty="0">
                <a:latin typeface="견명조" pitchFamily="18" charset="-127"/>
                <a:ea typeface="견명조" pitchFamily="18" charset="-127"/>
              </a:rPr>
              <a:t>문으로 이동 후</a:t>
            </a:r>
            <a:endParaRPr lang="en-US" altLang="ko-KR" sz="2000" dirty="0">
              <a:latin typeface="견명조" pitchFamily="18" charset="-127"/>
              <a:ea typeface="견명조" pitchFamily="18" charset="-127"/>
            </a:endParaRPr>
          </a:p>
          <a:p>
            <a:pPr>
              <a:spcBef>
                <a:spcPct val="50000"/>
              </a:spcBef>
            </a:pP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break</a:t>
            </a:r>
            <a:r>
              <a:rPr lang="ko-KR" altLang="en-US" sz="2000" dirty="0">
                <a:latin typeface="견명조" pitchFamily="18" charset="-127"/>
                <a:ea typeface="견명조" pitchFamily="18" charset="-127"/>
              </a:rPr>
              <a:t>문을 만날 때까지 문장들 수행</a:t>
            </a:r>
            <a:endParaRPr lang="en-US" altLang="ko-KR" sz="2000" dirty="0">
              <a:latin typeface="견명조" pitchFamily="18" charset="-127"/>
              <a:ea typeface="견명조" pitchFamily="18" charset="-127"/>
            </a:endParaRPr>
          </a:p>
          <a:p>
            <a:pPr>
              <a:spcBef>
                <a:spcPct val="50000"/>
              </a:spcBef>
            </a:pP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(break</a:t>
            </a:r>
            <a:r>
              <a:rPr lang="ko-KR" altLang="en-US" sz="2000" dirty="0">
                <a:latin typeface="견명조" pitchFamily="18" charset="-127"/>
                <a:ea typeface="견명조" pitchFamily="18" charset="-127"/>
              </a:rPr>
              <a:t>문이 없으면 </a:t>
            </a: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switch</a:t>
            </a:r>
            <a:r>
              <a:rPr lang="ko-KR" altLang="en-US" sz="2000" dirty="0">
                <a:latin typeface="견명조" pitchFamily="18" charset="-127"/>
                <a:ea typeface="견명조" pitchFamily="18" charset="-127"/>
              </a:rPr>
              <a:t>문의 끝까지 진행</a:t>
            </a: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)</a:t>
            </a:r>
          </a:p>
          <a:p>
            <a:pPr>
              <a:spcBef>
                <a:spcPct val="50000"/>
              </a:spcBef>
            </a:pPr>
            <a:endParaRPr lang="en-US" altLang="ko-KR" sz="2000" dirty="0">
              <a:latin typeface="견명조" pitchFamily="18" charset="-127"/>
              <a:ea typeface="견명조" pitchFamily="18" charset="-127"/>
            </a:endParaRPr>
          </a:p>
          <a:p>
            <a:pPr>
              <a:spcBef>
                <a:spcPct val="50000"/>
              </a:spcBef>
            </a:pP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3. </a:t>
            </a:r>
            <a:r>
              <a:rPr lang="ko-KR" altLang="en-US" sz="2000" dirty="0">
                <a:latin typeface="견명조" pitchFamily="18" charset="-127"/>
                <a:ea typeface="견명조" pitchFamily="18" charset="-127"/>
              </a:rPr>
              <a:t>일치하는 </a:t>
            </a: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case</a:t>
            </a:r>
            <a:r>
              <a:rPr lang="ko-KR" altLang="en-US" sz="2000" dirty="0">
                <a:latin typeface="견명조" pitchFamily="18" charset="-127"/>
                <a:ea typeface="견명조" pitchFamily="18" charset="-127"/>
              </a:rPr>
              <a:t>문의 값이 없는 경우</a:t>
            </a:r>
            <a:endParaRPr lang="en-US" altLang="ko-KR" sz="2000" dirty="0">
              <a:latin typeface="견명조" pitchFamily="18" charset="-127"/>
              <a:ea typeface="견명조" pitchFamily="18" charset="-127"/>
            </a:endParaRPr>
          </a:p>
          <a:p>
            <a:pPr>
              <a:spcBef>
                <a:spcPct val="50000"/>
              </a:spcBef>
            </a:pP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default</a:t>
            </a:r>
            <a:r>
              <a:rPr lang="ko-KR" altLang="en-US" sz="2000" dirty="0">
                <a:latin typeface="견명조" pitchFamily="18" charset="-127"/>
                <a:ea typeface="견명조" pitchFamily="18" charset="-127"/>
              </a:rPr>
              <a:t>문으로 이동 </a:t>
            </a: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(default</a:t>
            </a:r>
            <a:r>
              <a:rPr lang="ko-KR" altLang="en-US" sz="2000" dirty="0">
                <a:latin typeface="견명조" pitchFamily="18" charset="-127"/>
                <a:ea typeface="견명조" pitchFamily="18" charset="-127"/>
              </a:rPr>
              <a:t>문 생략 가능</a:t>
            </a: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)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EA6499F4-40F1-C04C-AF4B-EEA3767C60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" y="1534597"/>
            <a:ext cx="4456432" cy="4786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63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5D8AD1-0BAB-257F-D061-8B5AB85CE6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3AEB2A55-7C1F-ABA8-B073-026CA0740B40}"/>
              </a:ext>
            </a:extLst>
          </p:cNvPr>
          <p:cNvSpPr/>
          <p:nvPr/>
        </p:nvSpPr>
        <p:spPr>
          <a:xfrm>
            <a:off x="495300" y="419100"/>
            <a:ext cx="1140995" cy="65572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83292F-F53B-6AEB-3E84-66168BAB08F8}"/>
              </a:ext>
            </a:extLst>
          </p:cNvPr>
          <p:cNvSpPr txBox="1"/>
          <p:nvPr/>
        </p:nvSpPr>
        <p:spPr>
          <a:xfrm>
            <a:off x="583068" y="508433"/>
            <a:ext cx="96545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b="1" dirty="0">
                <a:solidFill>
                  <a:schemeClr val="bg1"/>
                </a:solidFill>
              </a:rPr>
              <a:t>Part 1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6CDC83-3160-E9B0-E526-DFCA50874BD6}"/>
              </a:ext>
            </a:extLst>
          </p:cNvPr>
          <p:cNvSpPr txBox="1"/>
          <p:nvPr/>
        </p:nvSpPr>
        <p:spPr>
          <a:xfrm>
            <a:off x="1724063" y="536865"/>
            <a:ext cx="493545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switch</a:t>
            </a:r>
            <a:r>
              <a:rPr lang="ko-KR" altLang="en-US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문의 기본 구조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4F30F2C-83DD-4488-0447-654E2E02D32C}"/>
              </a:ext>
            </a:extLst>
          </p:cNvPr>
          <p:cNvSpPr/>
          <p:nvPr/>
        </p:nvSpPr>
        <p:spPr>
          <a:xfrm>
            <a:off x="934116" y="1475874"/>
            <a:ext cx="4966534" cy="5181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97710AC-B746-463A-4A92-AD063A9D83AD}"/>
              </a:ext>
            </a:extLst>
          </p:cNvPr>
          <p:cNvSpPr/>
          <p:nvPr/>
        </p:nvSpPr>
        <p:spPr>
          <a:xfrm>
            <a:off x="6365077" y="1475874"/>
            <a:ext cx="4966534" cy="51816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 Box 11">
            <a:extLst>
              <a:ext uri="{FF2B5EF4-FFF2-40B4-BE49-F238E27FC236}">
                <a16:creationId xmlns:a16="http://schemas.microsoft.com/office/drawing/2014/main" id="{3FC1B876-5018-3003-7253-0EFD8781E0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00112" y="1558295"/>
            <a:ext cx="3634541" cy="50167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switch (</a:t>
            </a:r>
            <a:r>
              <a:rPr lang="ko-KR" altLang="en-US" sz="2000" dirty="0">
                <a:latin typeface="견명조" pitchFamily="18" charset="-127"/>
                <a:ea typeface="견명조" pitchFamily="18" charset="-127"/>
              </a:rPr>
              <a:t>변수 </a:t>
            </a: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or </a:t>
            </a:r>
            <a:r>
              <a:rPr lang="ko-KR" altLang="en-US" sz="2000" dirty="0">
                <a:latin typeface="견명조" pitchFamily="18" charset="-127"/>
                <a:ea typeface="견명조" pitchFamily="18" charset="-127"/>
              </a:rPr>
              <a:t>조건식</a:t>
            </a: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) {</a:t>
            </a:r>
          </a:p>
          <a:p>
            <a:pPr>
              <a:spcBef>
                <a:spcPct val="50000"/>
              </a:spcBef>
            </a:pP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  </a:t>
            </a:r>
            <a:r>
              <a:rPr lang="en-US" altLang="ko-KR" sz="2000" dirty="0">
                <a:solidFill>
                  <a:srgbClr val="0070C0"/>
                </a:solidFill>
                <a:latin typeface="견명조" pitchFamily="18" charset="-127"/>
                <a:ea typeface="견명조" pitchFamily="18" charset="-127"/>
              </a:rPr>
              <a:t>case </a:t>
            </a:r>
            <a:r>
              <a:rPr lang="ko-KR" altLang="en-US" sz="2000" dirty="0">
                <a:solidFill>
                  <a:srgbClr val="0070C0"/>
                </a:solidFill>
                <a:latin typeface="견명조" pitchFamily="18" charset="-127"/>
                <a:ea typeface="견명조" pitchFamily="18" charset="-127"/>
              </a:rPr>
              <a:t>상수</a:t>
            </a:r>
            <a:r>
              <a:rPr lang="en-US" altLang="ko-KR" sz="2000" dirty="0">
                <a:solidFill>
                  <a:srgbClr val="0070C0"/>
                </a:solidFill>
                <a:latin typeface="견명조" pitchFamily="18" charset="-127"/>
                <a:ea typeface="견명조" pitchFamily="18" charset="-127"/>
              </a:rPr>
              <a:t>1</a:t>
            </a: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:</a:t>
            </a:r>
          </a:p>
          <a:p>
            <a:pPr>
              <a:spcBef>
                <a:spcPct val="50000"/>
              </a:spcBef>
            </a:pP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    </a:t>
            </a:r>
            <a:r>
              <a:rPr lang="ko-KR" altLang="en-US" sz="2000" dirty="0">
                <a:latin typeface="견명조" pitchFamily="18" charset="-127"/>
                <a:ea typeface="견명조" pitchFamily="18" charset="-127"/>
              </a:rPr>
              <a:t>수행될 문장</a:t>
            </a: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;</a:t>
            </a:r>
          </a:p>
          <a:p>
            <a:pPr>
              <a:spcBef>
                <a:spcPct val="50000"/>
              </a:spcBef>
            </a:pPr>
            <a:r>
              <a:rPr lang="en-US" altLang="ko-KR" sz="20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    break;</a:t>
            </a:r>
          </a:p>
          <a:p>
            <a:pPr>
              <a:spcBef>
                <a:spcPct val="50000"/>
              </a:spcBef>
            </a:pP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  </a:t>
            </a:r>
            <a:r>
              <a:rPr lang="en-US" altLang="ko-KR" sz="2000" dirty="0">
                <a:solidFill>
                  <a:srgbClr val="0070C0"/>
                </a:solidFill>
                <a:latin typeface="견명조" pitchFamily="18" charset="-127"/>
                <a:ea typeface="견명조" pitchFamily="18" charset="-127"/>
              </a:rPr>
              <a:t>case </a:t>
            </a:r>
            <a:r>
              <a:rPr lang="ko-KR" altLang="en-US" sz="2000" dirty="0">
                <a:solidFill>
                  <a:srgbClr val="0070C0"/>
                </a:solidFill>
                <a:latin typeface="견명조" pitchFamily="18" charset="-127"/>
                <a:ea typeface="견명조" pitchFamily="18" charset="-127"/>
              </a:rPr>
              <a:t>상수</a:t>
            </a:r>
            <a:r>
              <a:rPr lang="en-US" altLang="ko-KR" sz="2000" dirty="0">
                <a:solidFill>
                  <a:srgbClr val="0070C0"/>
                </a:solidFill>
                <a:latin typeface="견명조" pitchFamily="18" charset="-127"/>
                <a:ea typeface="견명조" pitchFamily="18" charset="-127"/>
              </a:rPr>
              <a:t>2</a:t>
            </a: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:</a:t>
            </a:r>
          </a:p>
          <a:p>
            <a:pPr>
              <a:spcBef>
                <a:spcPct val="50000"/>
              </a:spcBef>
            </a:pP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    </a:t>
            </a:r>
            <a:r>
              <a:rPr lang="ko-KR" altLang="en-US" sz="2000" dirty="0">
                <a:latin typeface="견명조" pitchFamily="18" charset="-127"/>
                <a:ea typeface="견명조" pitchFamily="18" charset="-127"/>
              </a:rPr>
              <a:t>수행될 문장</a:t>
            </a: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;</a:t>
            </a:r>
          </a:p>
          <a:p>
            <a:pPr>
              <a:spcBef>
                <a:spcPct val="50000"/>
              </a:spcBef>
            </a:pP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    </a:t>
            </a:r>
            <a:r>
              <a:rPr lang="en-US" altLang="ko-KR" sz="20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break;</a:t>
            </a:r>
          </a:p>
          <a:p>
            <a:pPr>
              <a:spcBef>
                <a:spcPct val="50000"/>
              </a:spcBef>
            </a:pP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 </a:t>
            </a:r>
            <a:r>
              <a:rPr lang="en-US" altLang="ko-KR" sz="2000" dirty="0">
                <a:solidFill>
                  <a:srgbClr val="0070C0"/>
                </a:solidFill>
                <a:latin typeface="견명조" pitchFamily="18" charset="-127"/>
                <a:ea typeface="견명조" pitchFamily="18" charset="-127"/>
              </a:rPr>
              <a:t> default</a:t>
            </a: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:</a:t>
            </a:r>
          </a:p>
          <a:p>
            <a:pPr>
              <a:spcBef>
                <a:spcPct val="50000"/>
              </a:spcBef>
            </a:pP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    </a:t>
            </a:r>
            <a:r>
              <a:rPr lang="ko-KR" altLang="en-US" sz="2000" dirty="0">
                <a:latin typeface="견명조" pitchFamily="18" charset="-127"/>
                <a:ea typeface="견명조" pitchFamily="18" charset="-127"/>
              </a:rPr>
              <a:t>수행될 문장</a:t>
            </a: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;</a:t>
            </a:r>
          </a:p>
          <a:p>
            <a:pPr>
              <a:spcBef>
                <a:spcPct val="50000"/>
              </a:spcBef>
            </a:pP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    </a:t>
            </a:r>
            <a:r>
              <a:rPr lang="en-US" altLang="ko-KR" sz="20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break;</a:t>
            </a:r>
          </a:p>
          <a:p>
            <a:pPr>
              <a:spcBef>
                <a:spcPct val="50000"/>
              </a:spcBef>
            </a:pP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}</a:t>
            </a:r>
          </a:p>
        </p:txBody>
      </p:sp>
      <p:sp>
        <p:nvSpPr>
          <p:cNvPr id="7" name="Text Box 11">
            <a:extLst>
              <a:ext uri="{FF2B5EF4-FFF2-40B4-BE49-F238E27FC236}">
                <a16:creationId xmlns:a16="http://schemas.microsoft.com/office/drawing/2014/main" id="{F8B9FE8A-7EA4-50CD-936E-FF5DA8218B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04397" y="2001875"/>
            <a:ext cx="345750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만약 </a:t>
            </a:r>
            <a:r>
              <a:rPr lang="en-US" altLang="ko-KR" sz="20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num</a:t>
            </a:r>
            <a:r>
              <a:rPr lang="ko-KR" altLang="en-US" sz="20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이 </a:t>
            </a:r>
            <a:r>
              <a:rPr lang="en-US" altLang="ko-KR" sz="20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1</a:t>
            </a:r>
            <a:r>
              <a:rPr lang="ko-KR" altLang="en-US" sz="20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이라면</a:t>
            </a:r>
            <a:r>
              <a:rPr lang="en-US" altLang="ko-KR" sz="20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?</a:t>
            </a:r>
          </a:p>
        </p:txBody>
      </p:sp>
      <p:sp>
        <p:nvSpPr>
          <p:cNvPr id="5" name="Text Box 11">
            <a:extLst>
              <a:ext uri="{FF2B5EF4-FFF2-40B4-BE49-F238E27FC236}">
                <a16:creationId xmlns:a16="http://schemas.microsoft.com/office/drawing/2014/main" id="{F35ED307-DB98-6EC2-8602-92E8E04904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67932" y="1558295"/>
            <a:ext cx="4717581" cy="50167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switch (num) {</a:t>
            </a:r>
          </a:p>
          <a:p>
            <a:pPr>
              <a:spcBef>
                <a:spcPct val="50000"/>
              </a:spcBef>
            </a:pP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  </a:t>
            </a:r>
            <a:r>
              <a:rPr lang="en-US" altLang="ko-KR" sz="2000" dirty="0">
                <a:solidFill>
                  <a:srgbClr val="0070C0"/>
                </a:solidFill>
                <a:latin typeface="견명조" pitchFamily="18" charset="-127"/>
                <a:ea typeface="견명조" pitchFamily="18" charset="-127"/>
              </a:rPr>
              <a:t>case 1</a:t>
            </a: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:</a:t>
            </a:r>
          </a:p>
          <a:p>
            <a:pPr>
              <a:spcBef>
                <a:spcPct val="50000"/>
              </a:spcBef>
            </a:pP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    </a:t>
            </a:r>
            <a:r>
              <a:rPr lang="en-US" altLang="ko-KR" sz="2000" dirty="0" err="1">
                <a:latin typeface="견명조" pitchFamily="18" charset="-127"/>
                <a:ea typeface="견명조" pitchFamily="18" charset="-127"/>
              </a:rPr>
              <a:t>System.out.println</a:t>
            </a: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(1);    </a:t>
            </a:r>
          </a:p>
          <a:p>
            <a:pPr>
              <a:spcBef>
                <a:spcPct val="50000"/>
              </a:spcBef>
            </a:pPr>
            <a:r>
              <a:rPr lang="en-US" altLang="ko-KR" sz="20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    break;</a:t>
            </a:r>
          </a:p>
          <a:p>
            <a:pPr>
              <a:spcBef>
                <a:spcPct val="50000"/>
              </a:spcBef>
            </a:pP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  </a:t>
            </a:r>
            <a:r>
              <a:rPr lang="en-US" altLang="ko-KR" sz="2000" dirty="0">
                <a:solidFill>
                  <a:srgbClr val="0070C0"/>
                </a:solidFill>
                <a:latin typeface="견명조" pitchFamily="18" charset="-127"/>
                <a:ea typeface="견명조" pitchFamily="18" charset="-127"/>
              </a:rPr>
              <a:t>case 2</a:t>
            </a: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:</a:t>
            </a:r>
          </a:p>
          <a:p>
            <a:pPr>
              <a:spcBef>
                <a:spcPct val="50000"/>
              </a:spcBef>
            </a:pP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    </a:t>
            </a:r>
            <a:r>
              <a:rPr lang="en-US" altLang="ko-KR" sz="2000" dirty="0" err="1">
                <a:latin typeface="견명조" pitchFamily="18" charset="-127"/>
                <a:ea typeface="견명조" pitchFamily="18" charset="-127"/>
              </a:rPr>
              <a:t>System.out.println</a:t>
            </a: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(2);</a:t>
            </a:r>
          </a:p>
          <a:p>
            <a:pPr>
              <a:spcBef>
                <a:spcPct val="50000"/>
              </a:spcBef>
            </a:pP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    </a:t>
            </a:r>
            <a:r>
              <a:rPr lang="en-US" altLang="ko-KR" sz="20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break;</a:t>
            </a:r>
          </a:p>
          <a:p>
            <a:pPr>
              <a:spcBef>
                <a:spcPct val="50000"/>
              </a:spcBef>
            </a:pP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 </a:t>
            </a:r>
            <a:r>
              <a:rPr lang="en-US" altLang="ko-KR" sz="2000" dirty="0">
                <a:solidFill>
                  <a:srgbClr val="0070C0"/>
                </a:solidFill>
                <a:latin typeface="견명조" pitchFamily="18" charset="-127"/>
                <a:ea typeface="견명조" pitchFamily="18" charset="-127"/>
              </a:rPr>
              <a:t> default</a:t>
            </a: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:</a:t>
            </a:r>
          </a:p>
          <a:p>
            <a:pPr>
              <a:spcBef>
                <a:spcPct val="50000"/>
              </a:spcBef>
            </a:pP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    </a:t>
            </a:r>
            <a:r>
              <a:rPr lang="en-US" altLang="ko-KR" sz="2000" dirty="0" err="1">
                <a:latin typeface="견명조" pitchFamily="18" charset="-127"/>
                <a:ea typeface="견명조" pitchFamily="18" charset="-127"/>
              </a:rPr>
              <a:t>System.out.println</a:t>
            </a: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(“default”);</a:t>
            </a:r>
          </a:p>
          <a:p>
            <a:pPr>
              <a:spcBef>
                <a:spcPct val="50000"/>
              </a:spcBef>
            </a:pP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    </a:t>
            </a:r>
            <a:r>
              <a:rPr lang="en-US" altLang="ko-KR" sz="20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break;</a:t>
            </a:r>
          </a:p>
          <a:p>
            <a:pPr>
              <a:spcBef>
                <a:spcPct val="50000"/>
              </a:spcBef>
            </a:pP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}</a:t>
            </a:r>
          </a:p>
        </p:txBody>
      </p:sp>
      <p:sp>
        <p:nvSpPr>
          <p:cNvPr id="11" name="Text Box 11">
            <a:extLst>
              <a:ext uri="{FF2B5EF4-FFF2-40B4-BE49-F238E27FC236}">
                <a16:creationId xmlns:a16="http://schemas.microsoft.com/office/drawing/2014/main" id="{32240CCC-6586-50A7-80A8-4E96A32129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04397" y="3429000"/>
            <a:ext cx="345750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만약 </a:t>
            </a:r>
            <a:r>
              <a:rPr lang="en-US" altLang="ko-KR" sz="20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num</a:t>
            </a:r>
            <a:r>
              <a:rPr lang="ko-KR" altLang="en-US" sz="20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이 </a:t>
            </a:r>
            <a:r>
              <a:rPr lang="en-US" altLang="ko-KR" sz="20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2</a:t>
            </a:r>
            <a:r>
              <a:rPr lang="ko-KR" altLang="en-US" sz="20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라면</a:t>
            </a:r>
            <a:r>
              <a:rPr lang="en-US" altLang="ko-KR" sz="20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?</a:t>
            </a:r>
          </a:p>
        </p:txBody>
      </p:sp>
      <p:sp>
        <p:nvSpPr>
          <p:cNvPr id="12" name="Text Box 11">
            <a:extLst>
              <a:ext uri="{FF2B5EF4-FFF2-40B4-BE49-F238E27FC236}">
                <a16:creationId xmlns:a16="http://schemas.microsoft.com/office/drawing/2014/main" id="{173EF2AA-2ABF-6305-12FB-21D0DA7D90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71263" y="4825574"/>
            <a:ext cx="371710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만약 </a:t>
            </a:r>
            <a:r>
              <a:rPr lang="en-US" altLang="ko-KR" sz="20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num</a:t>
            </a:r>
            <a:r>
              <a:rPr lang="ko-KR" altLang="en-US" sz="20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이 </a:t>
            </a:r>
            <a:r>
              <a:rPr lang="en-US" altLang="ko-KR" sz="20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1</a:t>
            </a:r>
            <a:r>
              <a:rPr lang="ko-KR" altLang="en-US" sz="20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도 </a:t>
            </a:r>
            <a:r>
              <a:rPr lang="en-US" altLang="ko-KR" sz="20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2</a:t>
            </a:r>
            <a:r>
              <a:rPr lang="ko-KR" altLang="en-US" sz="20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도 아니라면</a:t>
            </a:r>
            <a:r>
              <a:rPr lang="en-US" altLang="ko-KR" sz="20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?</a:t>
            </a:r>
          </a:p>
        </p:txBody>
      </p:sp>
      <p:sp>
        <p:nvSpPr>
          <p:cNvPr id="8" name="Text Box 11">
            <a:extLst>
              <a:ext uri="{FF2B5EF4-FFF2-40B4-BE49-F238E27FC236}">
                <a16:creationId xmlns:a16="http://schemas.microsoft.com/office/drawing/2014/main" id="{8F0D0674-E673-4AD5-4F71-59B311EF74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33148" y="2476040"/>
            <a:ext cx="345750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1 </a:t>
            </a:r>
            <a:r>
              <a:rPr lang="ko-KR" altLang="en-US" sz="20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출력</a:t>
            </a:r>
            <a:endParaRPr lang="en-US" altLang="ko-KR" sz="2000" dirty="0">
              <a:solidFill>
                <a:srgbClr val="FF0000"/>
              </a:solidFill>
              <a:latin typeface="견명조" pitchFamily="18" charset="-127"/>
              <a:ea typeface="견명조" pitchFamily="18" charset="-127"/>
            </a:endParaRPr>
          </a:p>
        </p:txBody>
      </p:sp>
      <p:sp>
        <p:nvSpPr>
          <p:cNvPr id="13" name="Text Box 11">
            <a:extLst>
              <a:ext uri="{FF2B5EF4-FFF2-40B4-BE49-F238E27FC236}">
                <a16:creationId xmlns:a16="http://schemas.microsoft.com/office/drawing/2014/main" id="{D9EE753B-3160-F30F-D453-594DC44B5D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56762" y="3876316"/>
            <a:ext cx="345750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2 </a:t>
            </a:r>
            <a:r>
              <a:rPr lang="ko-KR" altLang="en-US" sz="20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출력</a:t>
            </a:r>
            <a:endParaRPr lang="en-US" altLang="ko-KR" sz="2000" dirty="0">
              <a:solidFill>
                <a:srgbClr val="FF0000"/>
              </a:solidFill>
              <a:latin typeface="견명조" pitchFamily="18" charset="-127"/>
              <a:ea typeface="견명조" pitchFamily="18" charset="-127"/>
            </a:endParaRPr>
          </a:p>
        </p:txBody>
      </p:sp>
      <p:sp>
        <p:nvSpPr>
          <p:cNvPr id="14" name="Text Box 11">
            <a:extLst>
              <a:ext uri="{FF2B5EF4-FFF2-40B4-BE49-F238E27FC236}">
                <a16:creationId xmlns:a16="http://schemas.microsoft.com/office/drawing/2014/main" id="{217E6B1E-EF8F-3CBC-0F2E-DBC10C4658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88185" y="5220108"/>
            <a:ext cx="371710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default </a:t>
            </a:r>
            <a:r>
              <a:rPr lang="ko-KR" altLang="en-US" sz="20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출력</a:t>
            </a:r>
            <a:endParaRPr lang="en-US" altLang="ko-KR" sz="2000" dirty="0">
              <a:solidFill>
                <a:srgbClr val="FF0000"/>
              </a:solidFill>
              <a:latin typeface="견명조" pitchFamily="18" charset="-127"/>
              <a:ea typeface="견명조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99041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  <p:bldP spid="12" grpId="0"/>
      <p:bldP spid="8" grpId="0"/>
      <p:bldP spid="13" grpId="0"/>
      <p:bldP spid="1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302766-1B7B-D0F0-65A9-4564E9208C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03F410A0-A07A-38E4-57FA-6649E6EB0D65}"/>
              </a:ext>
            </a:extLst>
          </p:cNvPr>
          <p:cNvSpPr/>
          <p:nvPr/>
        </p:nvSpPr>
        <p:spPr>
          <a:xfrm>
            <a:off x="495300" y="419100"/>
            <a:ext cx="1140995" cy="65572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91BD93-C445-0D53-555A-47D0A49F2A39}"/>
              </a:ext>
            </a:extLst>
          </p:cNvPr>
          <p:cNvSpPr txBox="1"/>
          <p:nvPr/>
        </p:nvSpPr>
        <p:spPr>
          <a:xfrm>
            <a:off x="583068" y="508433"/>
            <a:ext cx="96545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b="1" dirty="0">
                <a:solidFill>
                  <a:schemeClr val="bg1"/>
                </a:solidFill>
              </a:rPr>
              <a:t>Part 1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B791D8-77BE-766A-7F28-C82438547775}"/>
              </a:ext>
            </a:extLst>
          </p:cNvPr>
          <p:cNvSpPr txBox="1"/>
          <p:nvPr/>
        </p:nvSpPr>
        <p:spPr>
          <a:xfrm>
            <a:off x="1724063" y="536865"/>
            <a:ext cx="395762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switch</a:t>
            </a:r>
            <a:r>
              <a:rPr lang="ko-KR" altLang="en-US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문의 예제</a:t>
            </a:r>
            <a:r>
              <a:rPr lang="en-US" altLang="ko-KR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</a:t>
            </a:r>
            <a:endParaRPr lang="ko-KR" altLang="en-US" sz="3000" b="1" spc="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93834E4-075B-E5C9-ABAD-F4E3F76FA034}"/>
              </a:ext>
            </a:extLst>
          </p:cNvPr>
          <p:cNvSpPr/>
          <p:nvPr/>
        </p:nvSpPr>
        <p:spPr>
          <a:xfrm>
            <a:off x="934116" y="1179051"/>
            <a:ext cx="4966534" cy="547842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4B0CC08-CB29-C91A-709C-360706242CB8}"/>
              </a:ext>
            </a:extLst>
          </p:cNvPr>
          <p:cNvSpPr/>
          <p:nvPr/>
        </p:nvSpPr>
        <p:spPr>
          <a:xfrm>
            <a:off x="6365077" y="1179051"/>
            <a:ext cx="4966534" cy="547842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 Box 11">
            <a:extLst>
              <a:ext uri="{FF2B5EF4-FFF2-40B4-BE49-F238E27FC236}">
                <a16:creationId xmlns:a16="http://schemas.microsoft.com/office/drawing/2014/main" id="{AEFE9B4E-59DA-C586-4FA5-45A009194B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7827" y="1237366"/>
            <a:ext cx="4717581" cy="54784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switch (num) {</a:t>
            </a:r>
          </a:p>
          <a:p>
            <a:pPr>
              <a:spcBef>
                <a:spcPct val="50000"/>
              </a:spcBef>
            </a:pP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  </a:t>
            </a:r>
            <a:r>
              <a:rPr lang="en-US" altLang="ko-KR" sz="2000" dirty="0">
                <a:solidFill>
                  <a:srgbClr val="0070C0"/>
                </a:solidFill>
                <a:latin typeface="견명조" pitchFamily="18" charset="-127"/>
                <a:ea typeface="견명조" pitchFamily="18" charset="-127"/>
              </a:rPr>
              <a:t>case 1</a:t>
            </a: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:</a:t>
            </a:r>
          </a:p>
          <a:p>
            <a:pPr>
              <a:spcBef>
                <a:spcPct val="50000"/>
              </a:spcBef>
            </a:pP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  </a:t>
            </a:r>
            <a:r>
              <a:rPr lang="en-US" altLang="ko-KR" sz="2000" dirty="0">
                <a:solidFill>
                  <a:srgbClr val="0070C0"/>
                </a:solidFill>
                <a:latin typeface="견명조" pitchFamily="18" charset="-127"/>
                <a:ea typeface="견명조" pitchFamily="18" charset="-127"/>
              </a:rPr>
              <a:t>case 2</a:t>
            </a: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:</a:t>
            </a:r>
          </a:p>
          <a:p>
            <a:pPr>
              <a:spcBef>
                <a:spcPct val="50000"/>
              </a:spcBef>
            </a:pP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    </a:t>
            </a:r>
            <a:r>
              <a:rPr lang="en-US" altLang="ko-KR" sz="2000" dirty="0" err="1">
                <a:latin typeface="견명조" pitchFamily="18" charset="-127"/>
                <a:ea typeface="견명조" pitchFamily="18" charset="-127"/>
              </a:rPr>
              <a:t>System.out.println</a:t>
            </a: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(“yes”);    </a:t>
            </a:r>
          </a:p>
          <a:p>
            <a:pPr>
              <a:spcBef>
                <a:spcPct val="50000"/>
              </a:spcBef>
            </a:pPr>
            <a:r>
              <a:rPr lang="en-US" altLang="ko-KR" sz="20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    break;</a:t>
            </a:r>
          </a:p>
          <a:p>
            <a:pPr>
              <a:spcBef>
                <a:spcPct val="50000"/>
              </a:spcBef>
            </a:pP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  </a:t>
            </a:r>
            <a:r>
              <a:rPr lang="en-US" altLang="ko-KR" sz="2000" dirty="0">
                <a:solidFill>
                  <a:srgbClr val="0070C0"/>
                </a:solidFill>
                <a:latin typeface="견명조" pitchFamily="18" charset="-127"/>
                <a:ea typeface="견명조" pitchFamily="18" charset="-127"/>
              </a:rPr>
              <a:t>case 3</a:t>
            </a: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:</a:t>
            </a:r>
          </a:p>
          <a:p>
            <a:pPr>
              <a:spcBef>
                <a:spcPct val="50000"/>
              </a:spcBef>
            </a:pP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    </a:t>
            </a:r>
            <a:r>
              <a:rPr lang="en-US" altLang="ko-KR" sz="2000" dirty="0" err="1">
                <a:latin typeface="견명조" pitchFamily="18" charset="-127"/>
                <a:ea typeface="견명조" pitchFamily="18" charset="-127"/>
              </a:rPr>
              <a:t>System.out.println</a:t>
            </a: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(“no”);</a:t>
            </a:r>
          </a:p>
          <a:p>
            <a:pPr>
              <a:spcBef>
                <a:spcPct val="50000"/>
              </a:spcBef>
            </a:pP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    </a:t>
            </a:r>
            <a:r>
              <a:rPr lang="en-US" altLang="ko-KR" sz="20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break;</a:t>
            </a:r>
          </a:p>
          <a:p>
            <a:pPr>
              <a:spcBef>
                <a:spcPct val="50000"/>
              </a:spcBef>
            </a:pP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 </a:t>
            </a:r>
            <a:r>
              <a:rPr lang="en-US" altLang="ko-KR" sz="2000" dirty="0">
                <a:solidFill>
                  <a:srgbClr val="0070C0"/>
                </a:solidFill>
                <a:latin typeface="견명조" pitchFamily="18" charset="-127"/>
                <a:ea typeface="견명조" pitchFamily="18" charset="-127"/>
              </a:rPr>
              <a:t> default</a:t>
            </a: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:</a:t>
            </a:r>
          </a:p>
          <a:p>
            <a:pPr>
              <a:spcBef>
                <a:spcPct val="50000"/>
              </a:spcBef>
            </a:pP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    </a:t>
            </a:r>
            <a:r>
              <a:rPr lang="en-US" altLang="ko-KR" sz="2000" dirty="0" err="1">
                <a:latin typeface="견명조" pitchFamily="18" charset="-127"/>
                <a:ea typeface="견명조" pitchFamily="18" charset="-127"/>
              </a:rPr>
              <a:t>System.out.println</a:t>
            </a: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(“default”);</a:t>
            </a:r>
          </a:p>
          <a:p>
            <a:pPr>
              <a:spcBef>
                <a:spcPct val="50000"/>
              </a:spcBef>
            </a:pP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    </a:t>
            </a:r>
            <a:r>
              <a:rPr lang="en-US" altLang="ko-KR" sz="20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break;</a:t>
            </a:r>
          </a:p>
          <a:p>
            <a:pPr>
              <a:spcBef>
                <a:spcPct val="50000"/>
              </a:spcBef>
            </a:pP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}</a:t>
            </a:r>
          </a:p>
        </p:txBody>
      </p:sp>
      <p:sp>
        <p:nvSpPr>
          <p:cNvPr id="14" name="Text Box 14">
            <a:extLst>
              <a:ext uri="{FF2B5EF4-FFF2-40B4-BE49-F238E27FC236}">
                <a16:creationId xmlns:a16="http://schemas.microsoft.com/office/drawing/2014/main" id="{DA316ACA-8F85-C3D9-8304-C89EF88450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01410" y="1716561"/>
            <a:ext cx="3661784" cy="553998"/>
          </a:xfrm>
          <a:prstGeom prst="rect">
            <a:avLst/>
          </a:prstGeom>
          <a:solidFill>
            <a:srgbClr val="ED9393"/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ko-KR" sz="3000" dirty="0">
                <a:latin typeface="견명조" pitchFamily="18" charset="-127"/>
                <a:ea typeface="견명조" pitchFamily="18" charset="-127"/>
              </a:rPr>
              <a:t>num</a:t>
            </a:r>
            <a:r>
              <a:rPr lang="ko-KR" altLang="en-US" sz="3000" dirty="0">
                <a:latin typeface="견명조" pitchFamily="18" charset="-127"/>
                <a:ea typeface="견명조" pitchFamily="18" charset="-127"/>
              </a:rPr>
              <a:t>이 </a:t>
            </a:r>
            <a:r>
              <a:rPr lang="en-US" altLang="ko-KR" sz="3000" dirty="0">
                <a:latin typeface="견명조" pitchFamily="18" charset="-127"/>
                <a:ea typeface="견명조" pitchFamily="18" charset="-127"/>
              </a:rPr>
              <a:t>2</a:t>
            </a:r>
            <a:r>
              <a:rPr lang="ko-KR" altLang="en-US" sz="3000" dirty="0">
                <a:latin typeface="견명조" pitchFamily="18" charset="-127"/>
                <a:ea typeface="견명조" pitchFamily="18" charset="-127"/>
              </a:rPr>
              <a:t>일 때</a:t>
            </a:r>
            <a:r>
              <a:rPr lang="en-US" altLang="ko-KR" sz="3000" dirty="0">
                <a:latin typeface="견명조" pitchFamily="18" charset="-127"/>
                <a:ea typeface="견명조" pitchFamily="18" charset="-127"/>
              </a:rPr>
              <a:t> </a:t>
            </a:r>
            <a:r>
              <a:rPr lang="ko-KR" altLang="en-US" sz="3000" dirty="0">
                <a:latin typeface="견명조" pitchFamily="18" charset="-127"/>
                <a:ea typeface="견명조" pitchFamily="18" charset="-127"/>
              </a:rPr>
              <a:t>결과</a:t>
            </a:r>
            <a:r>
              <a:rPr lang="en-US" altLang="ko-KR" sz="3000" dirty="0">
                <a:latin typeface="견명조" pitchFamily="18" charset="-127"/>
                <a:ea typeface="견명조" pitchFamily="18" charset="-127"/>
              </a:rPr>
              <a:t>?</a:t>
            </a:r>
          </a:p>
        </p:txBody>
      </p:sp>
      <p:sp>
        <p:nvSpPr>
          <p:cNvPr id="15" name="Text Box 14">
            <a:extLst>
              <a:ext uri="{FF2B5EF4-FFF2-40B4-BE49-F238E27FC236}">
                <a16:creationId xmlns:a16="http://schemas.microsoft.com/office/drawing/2014/main" id="{30FB48F9-CB02-C3AD-E945-C0A244C293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01410" y="2262315"/>
            <a:ext cx="3661784" cy="553998"/>
          </a:xfrm>
          <a:prstGeom prst="rect">
            <a:avLst/>
          </a:prstGeom>
          <a:solidFill>
            <a:srgbClr val="ED9393"/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ko-KR" sz="3000" dirty="0">
                <a:latin typeface="견명조" pitchFamily="18" charset="-127"/>
                <a:ea typeface="견명조" pitchFamily="18" charset="-127"/>
              </a:rPr>
              <a:t>yes </a:t>
            </a:r>
            <a:r>
              <a:rPr lang="ko-KR" altLang="en-US" sz="3000" dirty="0">
                <a:latin typeface="견명조" pitchFamily="18" charset="-127"/>
                <a:ea typeface="견명조" pitchFamily="18" charset="-127"/>
              </a:rPr>
              <a:t>출력</a:t>
            </a:r>
            <a:endParaRPr lang="en-US" altLang="ko-KR" sz="3000" dirty="0">
              <a:latin typeface="견명조" pitchFamily="18" charset="-127"/>
              <a:ea typeface="견명조" pitchFamily="18" charset="-127"/>
            </a:endParaRPr>
          </a:p>
        </p:txBody>
      </p:sp>
      <p:sp>
        <p:nvSpPr>
          <p:cNvPr id="16" name="Text Box 14">
            <a:extLst>
              <a:ext uri="{FF2B5EF4-FFF2-40B4-BE49-F238E27FC236}">
                <a16:creationId xmlns:a16="http://schemas.microsoft.com/office/drawing/2014/main" id="{DCA4CD04-AA2A-C3C1-D68E-7EF03EB924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01410" y="5100767"/>
            <a:ext cx="3661784" cy="553998"/>
          </a:xfrm>
          <a:prstGeom prst="rect">
            <a:avLst/>
          </a:prstGeom>
          <a:solidFill>
            <a:srgbClr val="ED9393"/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ko-KR" sz="3000" dirty="0">
                <a:latin typeface="견명조" pitchFamily="18" charset="-127"/>
                <a:ea typeface="견명조" pitchFamily="18" charset="-127"/>
              </a:rPr>
              <a:t>num</a:t>
            </a:r>
            <a:r>
              <a:rPr lang="ko-KR" altLang="en-US" sz="3000" dirty="0">
                <a:latin typeface="견명조" pitchFamily="18" charset="-127"/>
                <a:ea typeface="견명조" pitchFamily="18" charset="-127"/>
              </a:rPr>
              <a:t>이 </a:t>
            </a:r>
            <a:r>
              <a:rPr lang="en-US" altLang="ko-KR" sz="3000" dirty="0">
                <a:latin typeface="견명조" pitchFamily="18" charset="-127"/>
                <a:ea typeface="견명조" pitchFamily="18" charset="-127"/>
              </a:rPr>
              <a:t>1</a:t>
            </a:r>
            <a:r>
              <a:rPr lang="ko-KR" altLang="en-US" sz="3000" dirty="0">
                <a:latin typeface="견명조" pitchFamily="18" charset="-127"/>
                <a:ea typeface="견명조" pitchFamily="18" charset="-127"/>
              </a:rPr>
              <a:t>일 때</a:t>
            </a:r>
            <a:r>
              <a:rPr lang="en-US" altLang="ko-KR" sz="3000" dirty="0">
                <a:latin typeface="견명조" pitchFamily="18" charset="-127"/>
                <a:ea typeface="견명조" pitchFamily="18" charset="-127"/>
              </a:rPr>
              <a:t> </a:t>
            </a:r>
            <a:r>
              <a:rPr lang="ko-KR" altLang="en-US" sz="3000" dirty="0">
                <a:latin typeface="견명조" pitchFamily="18" charset="-127"/>
                <a:ea typeface="견명조" pitchFamily="18" charset="-127"/>
              </a:rPr>
              <a:t>결과</a:t>
            </a:r>
            <a:r>
              <a:rPr lang="en-US" altLang="ko-KR" sz="3000" dirty="0">
                <a:latin typeface="견명조" pitchFamily="18" charset="-127"/>
                <a:ea typeface="견명조" pitchFamily="18" charset="-127"/>
              </a:rPr>
              <a:t>?</a:t>
            </a:r>
          </a:p>
        </p:txBody>
      </p:sp>
      <p:sp>
        <p:nvSpPr>
          <p:cNvPr id="17" name="Text Box 14">
            <a:extLst>
              <a:ext uri="{FF2B5EF4-FFF2-40B4-BE49-F238E27FC236}">
                <a16:creationId xmlns:a16="http://schemas.microsoft.com/office/drawing/2014/main" id="{DD7943E5-5574-408B-7323-B5FB79DEEF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01410" y="5646521"/>
            <a:ext cx="3661784" cy="553998"/>
          </a:xfrm>
          <a:prstGeom prst="rect">
            <a:avLst/>
          </a:prstGeom>
          <a:solidFill>
            <a:srgbClr val="ED9393"/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ko-KR" sz="3000" dirty="0">
                <a:latin typeface="견명조" pitchFamily="18" charset="-127"/>
                <a:ea typeface="견명조" pitchFamily="18" charset="-127"/>
              </a:rPr>
              <a:t>yes </a:t>
            </a:r>
            <a:r>
              <a:rPr lang="ko-KR" altLang="en-US" sz="3000" dirty="0">
                <a:latin typeface="견명조" pitchFamily="18" charset="-127"/>
                <a:ea typeface="견명조" pitchFamily="18" charset="-127"/>
              </a:rPr>
              <a:t>출력</a:t>
            </a:r>
            <a:endParaRPr lang="en-US" altLang="ko-KR" sz="3000" dirty="0">
              <a:latin typeface="견명조" pitchFamily="18" charset="-127"/>
              <a:ea typeface="견명조" pitchFamily="18" charset="-127"/>
            </a:endParaRPr>
          </a:p>
        </p:txBody>
      </p:sp>
      <p:sp>
        <p:nvSpPr>
          <p:cNvPr id="18" name="Text Box 14">
            <a:extLst>
              <a:ext uri="{FF2B5EF4-FFF2-40B4-BE49-F238E27FC236}">
                <a16:creationId xmlns:a16="http://schemas.microsoft.com/office/drawing/2014/main" id="{C68491E5-8A7A-A070-B772-295EE8BB4D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01410" y="3495934"/>
            <a:ext cx="3661784" cy="553998"/>
          </a:xfrm>
          <a:prstGeom prst="rect">
            <a:avLst/>
          </a:prstGeom>
          <a:solidFill>
            <a:srgbClr val="ED9393"/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ko-KR" sz="3000" dirty="0">
                <a:latin typeface="견명조" pitchFamily="18" charset="-127"/>
                <a:ea typeface="견명조" pitchFamily="18" charset="-127"/>
              </a:rPr>
              <a:t>num</a:t>
            </a:r>
            <a:r>
              <a:rPr lang="ko-KR" altLang="en-US" sz="3000" dirty="0">
                <a:latin typeface="견명조" pitchFamily="18" charset="-127"/>
                <a:ea typeface="견명조" pitchFamily="18" charset="-127"/>
              </a:rPr>
              <a:t>이 </a:t>
            </a:r>
            <a:r>
              <a:rPr lang="en-US" altLang="ko-KR" sz="3000" dirty="0">
                <a:latin typeface="견명조" pitchFamily="18" charset="-127"/>
                <a:ea typeface="견명조" pitchFamily="18" charset="-127"/>
              </a:rPr>
              <a:t>4</a:t>
            </a:r>
            <a:r>
              <a:rPr lang="ko-KR" altLang="en-US" sz="3000" dirty="0">
                <a:latin typeface="견명조" pitchFamily="18" charset="-127"/>
                <a:ea typeface="견명조" pitchFamily="18" charset="-127"/>
              </a:rPr>
              <a:t>일 때</a:t>
            </a:r>
            <a:r>
              <a:rPr lang="en-US" altLang="ko-KR" sz="3000" dirty="0">
                <a:latin typeface="견명조" pitchFamily="18" charset="-127"/>
                <a:ea typeface="견명조" pitchFamily="18" charset="-127"/>
              </a:rPr>
              <a:t> </a:t>
            </a:r>
            <a:r>
              <a:rPr lang="ko-KR" altLang="en-US" sz="3000" dirty="0">
                <a:latin typeface="견명조" pitchFamily="18" charset="-127"/>
                <a:ea typeface="견명조" pitchFamily="18" charset="-127"/>
              </a:rPr>
              <a:t>결과</a:t>
            </a:r>
            <a:r>
              <a:rPr lang="en-US" altLang="ko-KR" sz="3000" dirty="0">
                <a:latin typeface="견명조" pitchFamily="18" charset="-127"/>
                <a:ea typeface="견명조" pitchFamily="18" charset="-127"/>
              </a:rPr>
              <a:t>?</a:t>
            </a:r>
          </a:p>
        </p:txBody>
      </p:sp>
      <p:sp>
        <p:nvSpPr>
          <p:cNvPr id="19" name="Text Box 14">
            <a:extLst>
              <a:ext uri="{FF2B5EF4-FFF2-40B4-BE49-F238E27FC236}">
                <a16:creationId xmlns:a16="http://schemas.microsoft.com/office/drawing/2014/main" id="{31F56C23-C8D8-5B4F-8893-DD91E2068E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01410" y="4041688"/>
            <a:ext cx="3661784" cy="553998"/>
          </a:xfrm>
          <a:prstGeom prst="rect">
            <a:avLst/>
          </a:prstGeom>
          <a:solidFill>
            <a:srgbClr val="ED9393"/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ko-KR" sz="3000" dirty="0">
                <a:latin typeface="견명조" pitchFamily="18" charset="-127"/>
                <a:ea typeface="견명조" pitchFamily="18" charset="-127"/>
              </a:rPr>
              <a:t>default </a:t>
            </a:r>
            <a:r>
              <a:rPr lang="ko-KR" altLang="en-US" sz="3000" dirty="0">
                <a:latin typeface="견명조" pitchFamily="18" charset="-127"/>
                <a:ea typeface="견명조" pitchFamily="18" charset="-127"/>
              </a:rPr>
              <a:t>출력</a:t>
            </a:r>
            <a:endParaRPr lang="en-US" altLang="ko-KR" sz="3000" dirty="0">
              <a:latin typeface="견명조" pitchFamily="18" charset="-127"/>
              <a:ea typeface="견명조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2916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</p:bldLst>
  </p:timing>
</p:sld>
</file>

<file path=ppt/theme/theme1.xml><?xml version="1.0" encoding="utf-8"?>
<a:theme xmlns:a="http://schemas.openxmlformats.org/drawingml/2006/main" name="Office 테마">
  <a:themeElements>
    <a:clrScheme name="18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5264E"/>
      </a:accent1>
      <a:accent2>
        <a:srgbClr val="3F668F"/>
      </a:accent2>
      <a:accent3>
        <a:srgbClr val="4A7ECA"/>
      </a:accent3>
      <a:accent4>
        <a:srgbClr val="B28659"/>
      </a:accent4>
      <a:accent5>
        <a:srgbClr val="FDC467"/>
      </a:accent5>
      <a:accent6>
        <a:srgbClr val="E5D8C9"/>
      </a:accent6>
      <a:hlink>
        <a:srgbClr val="262626"/>
      </a:hlink>
      <a:folHlink>
        <a:srgbClr val="262626"/>
      </a:folHlink>
    </a:clrScheme>
    <a:fontScheme name="Pretendard_BLACK_M">
      <a:majorFont>
        <a:latin typeface="Pretendard Black"/>
        <a:ea typeface="Pretendard Black"/>
        <a:cs typeface=""/>
      </a:majorFont>
      <a:minorFont>
        <a:latin typeface="Pretendar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1284</TotalTime>
  <Words>750</Words>
  <Application>Microsoft Office PowerPoint</Application>
  <PresentationFormat>와이드스크린</PresentationFormat>
  <Paragraphs>198</Paragraphs>
  <Slides>31</Slides>
  <Notes>12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39" baseType="lpstr">
      <vt:lpstr>Pretendard</vt:lpstr>
      <vt:lpstr>Pretendard Black</vt:lpstr>
      <vt:lpstr>견명조</vt:lpstr>
      <vt:lpstr>맑은 고딕</vt:lpstr>
      <vt:lpstr>Arial</vt:lpstr>
      <vt:lpstr>Calibri</vt:lpstr>
      <vt:lpstr>Courier New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이어진</cp:lastModifiedBy>
  <cp:revision>39</cp:revision>
  <dcterms:created xsi:type="dcterms:W3CDTF">2023-04-24T02:25:46Z</dcterms:created>
  <dcterms:modified xsi:type="dcterms:W3CDTF">2024-03-13T06:26:46Z</dcterms:modified>
</cp:coreProperties>
</file>